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61" r:id="rId3"/>
    <p:sldId id="258" r:id="rId4"/>
    <p:sldId id="259" r:id="rId5"/>
    <p:sldId id="260" r:id="rId6"/>
    <p:sldId id="262" r:id="rId7"/>
    <p:sldId id="263" r:id="rId8"/>
    <p:sldId id="264" r:id="rId9"/>
    <p:sldId id="265"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54"/>
  </p:normalViewPr>
  <p:slideViewPr>
    <p:cSldViewPr snapToGrid="0">
      <p:cViewPr>
        <p:scale>
          <a:sx n="100" d="100"/>
          <a:sy n="100" d="100"/>
        </p:scale>
        <p:origin x="464"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B8F01-9148-0042-91B1-825B3F9229B9}" type="datetimeFigureOut">
              <a:t>2024/5/2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79428-696C-6C47-A96B-7E8112EF0D53}" type="slidenum">
              <a:t>‹#›</a:t>
            </a:fld>
            <a:endParaRPr kumimoji="1" lang="ja-JP" altLang="en-US"/>
          </a:p>
        </p:txBody>
      </p:sp>
    </p:spTree>
    <p:extLst>
      <p:ext uri="{BB962C8B-B14F-4D97-AF65-F5344CB8AC3E}">
        <p14:creationId xmlns:p14="http://schemas.microsoft.com/office/powerpoint/2010/main" val="8662864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179428-696C-6C47-A96B-7E8112EF0D53}" type="slidenum">
              <a:rPr lang="en-US" altLang="ja-JP"/>
              <a:t>3</a:t>
            </a:fld>
            <a:endParaRPr kumimoji="1" lang="ja-JP" altLang="en-US"/>
          </a:p>
        </p:txBody>
      </p:sp>
    </p:spTree>
    <p:extLst>
      <p:ext uri="{BB962C8B-B14F-4D97-AF65-F5344CB8AC3E}">
        <p14:creationId xmlns:p14="http://schemas.microsoft.com/office/powerpoint/2010/main" val="81329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179428-696C-6C47-A96B-7E8112EF0D53}" type="slidenum">
              <a:rPr lang="en-US" altLang="ja-JP"/>
              <a:t>6</a:t>
            </a:fld>
            <a:endParaRPr kumimoji="1" lang="ja-JP" altLang="en-US"/>
          </a:p>
        </p:txBody>
      </p:sp>
    </p:spTree>
    <p:extLst>
      <p:ext uri="{BB962C8B-B14F-4D97-AF65-F5344CB8AC3E}">
        <p14:creationId xmlns:p14="http://schemas.microsoft.com/office/powerpoint/2010/main" val="188550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179428-696C-6C47-A96B-7E8112EF0D53}" type="slidenum">
              <a:rPr lang="en-US" altLang="ja-JP"/>
              <a:t>7</a:t>
            </a:fld>
            <a:endParaRPr kumimoji="1" lang="ja-JP" altLang="en-US"/>
          </a:p>
        </p:txBody>
      </p:sp>
    </p:spTree>
    <p:extLst>
      <p:ext uri="{BB962C8B-B14F-4D97-AF65-F5344CB8AC3E}">
        <p14:creationId xmlns:p14="http://schemas.microsoft.com/office/powerpoint/2010/main" val="1021332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E7CC0-FCDF-7D18-7BD7-96B426D754D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6101E11-93AC-C616-8089-7E34C673E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39C6B77-238C-B1E1-8029-5341523887B9}"/>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5" name="フッター プレースホルダー 4">
            <a:extLst>
              <a:ext uri="{FF2B5EF4-FFF2-40B4-BE49-F238E27FC236}">
                <a16:creationId xmlns:a16="http://schemas.microsoft.com/office/drawing/2014/main" id="{05C1DA88-59E8-6BF0-0CEC-EADF545FA3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99C169F-BC67-BC36-7E43-0B2A6912811E}"/>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872112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A1ABC1-5B45-3D5F-E0F4-B48AFA7E033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F3ABFCB-3AC1-9B1A-0D67-814E99F829D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5E2E78-7C61-06AB-071F-7018F114C3DD}"/>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5" name="フッター プレースホルダー 4">
            <a:extLst>
              <a:ext uri="{FF2B5EF4-FFF2-40B4-BE49-F238E27FC236}">
                <a16:creationId xmlns:a16="http://schemas.microsoft.com/office/drawing/2014/main" id="{B9E143A7-4277-73F1-17D9-CB9CF58755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59C4FCA-A4A5-2ECE-0270-C11E3BD4EE1D}"/>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3003958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CC04FFB-B542-C520-50C8-5D297E83B09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135AF2-2CC0-8D0B-4291-E7D09E5CD10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DB6126-0EFB-2D09-CB12-163178C2E3B2}"/>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5" name="フッター プレースホルダー 4">
            <a:extLst>
              <a:ext uri="{FF2B5EF4-FFF2-40B4-BE49-F238E27FC236}">
                <a16:creationId xmlns:a16="http://schemas.microsoft.com/office/drawing/2014/main" id="{66B954B9-AFA4-E569-5AA6-0F4C80180D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DF2263-C47D-7EEB-A95A-8B1185AE9AB7}"/>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3389483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AF7F81-78A3-6EFB-2AC0-8B1EB5C38A5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6213C26-0E45-3D0F-6D28-9DFAF5FCC1C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95C4B8-1EC2-F655-0283-71BF99450FFA}"/>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5" name="フッター プレースホルダー 4">
            <a:extLst>
              <a:ext uri="{FF2B5EF4-FFF2-40B4-BE49-F238E27FC236}">
                <a16:creationId xmlns:a16="http://schemas.microsoft.com/office/drawing/2014/main" id="{5A7D9FEB-8BE8-1521-645E-8EF273E91C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76515A-EBA4-CE4B-DFFA-EF8F726DB407}"/>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46507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BE150-9DA3-0617-2109-0D4C78CB4C7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FCE07FE-4D5B-3A5B-8D0B-AAE1D620C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670C6F4-62BD-6E15-8B02-43BA405A7D47}"/>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5" name="フッター プレースホルダー 4">
            <a:extLst>
              <a:ext uri="{FF2B5EF4-FFF2-40B4-BE49-F238E27FC236}">
                <a16:creationId xmlns:a16="http://schemas.microsoft.com/office/drawing/2014/main" id="{4E26AFA9-6308-075D-6971-8C65D0A592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4111B2-7165-C706-66CD-804623C8CC6E}"/>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317569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23419-6D0D-4DB5-251D-A904CD05FF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914C80-1C03-C911-072D-1933939705F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83C5F6-5A57-5F69-3D6C-48B39C06AA5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B78EBD5-D98C-A179-BA59-B5E2734D6393}"/>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6" name="フッター プレースホルダー 5">
            <a:extLst>
              <a:ext uri="{FF2B5EF4-FFF2-40B4-BE49-F238E27FC236}">
                <a16:creationId xmlns:a16="http://schemas.microsoft.com/office/drawing/2014/main" id="{D0496989-3EDF-A162-D560-9F6E486CC01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A70E42-618E-47F3-C30B-3AFA4438181D}"/>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2842920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56C62-826A-16F7-1BC8-979059825D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49A624D-253B-81FB-712B-5A3D9B2CC4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34D1B36-D1CA-C342-2D2C-3101DBF417F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2FA7419-62B4-859E-8B39-84E082B5D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D7AA61C-1AAE-C77D-5A59-C04E197E038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3382A8F-F791-90FC-8E21-FB660819C947}"/>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8" name="フッター プレースホルダー 7">
            <a:extLst>
              <a:ext uri="{FF2B5EF4-FFF2-40B4-BE49-F238E27FC236}">
                <a16:creationId xmlns:a16="http://schemas.microsoft.com/office/drawing/2014/main" id="{11C7F833-EC98-0287-AB8A-924FB5235C4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614D72-5279-5484-1860-F0E604E4C01E}"/>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2914033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3A7B6-D936-5462-A192-ECEC059FDCE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FAE3175-D01C-34CB-0FDA-1EC4C01DCCAF}"/>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4" name="フッター プレースホルダー 3">
            <a:extLst>
              <a:ext uri="{FF2B5EF4-FFF2-40B4-BE49-F238E27FC236}">
                <a16:creationId xmlns:a16="http://schemas.microsoft.com/office/drawing/2014/main" id="{FDC71643-600C-C2A7-C4D4-268E5D12CDC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6D20861-67C8-0C99-2017-874D3E9AFD43}"/>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1512908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DE1019F-25D2-960C-2C44-23B6A7952AC2}"/>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3" name="フッター プレースホルダー 2">
            <a:extLst>
              <a:ext uri="{FF2B5EF4-FFF2-40B4-BE49-F238E27FC236}">
                <a16:creationId xmlns:a16="http://schemas.microsoft.com/office/drawing/2014/main" id="{D98B6866-6AE1-CAE7-CAE3-EEAE26CDF0C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BAF0A81-D0D0-83B8-C20A-9D973ED39478}"/>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165709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B4A10B-1A38-1004-6487-0042D2D2C1D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47E329E-2917-2601-F098-45BF2EEE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AEA6745-3E50-91C5-EF88-6591E5120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08C55C5-0AC0-74F7-22D2-A0807F292EDF}"/>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6" name="フッター プレースホルダー 5">
            <a:extLst>
              <a:ext uri="{FF2B5EF4-FFF2-40B4-BE49-F238E27FC236}">
                <a16:creationId xmlns:a16="http://schemas.microsoft.com/office/drawing/2014/main" id="{01B0D0E0-CA84-F87D-44B6-0BF7377E728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EDF4126-7BEC-D6F6-01E8-F03418828F75}"/>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237375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53D99-0CB6-5A50-4565-1B73B7CDF1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2E832A8-CF85-B467-E3A7-23C56834C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2FF21CB-392A-1154-0D88-88630FD55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A3F6C14-268E-6BFC-6353-F0332CE19CF6}"/>
              </a:ext>
            </a:extLst>
          </p:cNvPr>
          <p:cNvSpPr>
            <a:spLocks noGrp="1"/>
          </p:cNvSpPr>
          <p:nvPr>
            <p:ph type="dt" sz="half" idx="10"/>
          </p:nvPr>
        </p:nvSpPr>
        <p:spPr/>
        <p:txBody>
          <a:bodyPr/>
          <a:lstStyle/>
          <a:p>
            <a:fld id="{F8C13BAB-4767-3942-9BFA-EC089F8C09E5}" type="datetimeFigureOut">
              <a:t>2024/5/2</a:t>
            </a:fld>
            <a:endParaRPr kumimoji="1" lang="ja-JP" altLang="en-US"/>
          </a:p>
        </p:txBody>
      </p:sp>
      <p:sp>
        <p:nvSpPr>
          <p:cNvPr id="6" name="フッター プレースホルダー 5">
            <a:extLst>
              <a:ext uri="{FF2B5EF4-FFF2-40B4-BE49-F238E27FC236}">
                <a16:creationId xmlns:a16="http://schemas.microsoft.com/office/drawing/2014/main" id="{92A198BA-D10D-E342-F44B-2BE751F2CB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5A834E-EBFA-D403-9387-6D6ED6DC7F17}"/>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1510284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43CAFDD-B7A5-6F10-62F5-DD6C5AEA36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1F6F1F-0EA3-41F9-CF9E-97AC7491A9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550C01-8173-BF15-58E2-5002D67A8F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C13BAB-4767-3942-9BFA-EC089F8C09E5}" type="datetimeFigureOut">
              <a:t>2024/5/2</a:t>
            </a:fld>
            <a:endParaRPr kumimoji="1" lang="ja-JP" altLang="en-US"/>
          </a:p>
        </p:txBody>
      </p:sp>
      <p:sp>
        <p:nvSpPr>
          <p:cNvPr id="5" name="フッター プレースホルダー 4">
            <a:extLst>
              <a:ext uri="{FF2B5EF4-FFF2-40B4-BE49-F238E27FC236}">
                <a16:creationId xmlns:a16="http://schemas.microsoft.com/office/drawing/2014/main" id="{F466D6E9-503A-7AE6-5844-E0F7CB5168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6786282-0F6E-A3FE-7133-27400F130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A5413-F52A-234A-9E37-A304BC9DD0CD}" type="slidenum">
              <a:t>‹#›</a:t>
            </a:fld>
            <a:endParaRPr kumimoji="1" lang="ja-JP" altLang="en-US"/>
          </a:p>
        </p:txBody>
      </p:sp>
    </p:spTree>
    <p:extLst>
      <p:ext uri="{BB962C8B-B14F-4D97-AF65-F5344CB8AC3E}">
        <p14:creationId xmlns:p14="http://schemas.microsoft.com/office/powerpoint/2010/main" val="187342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1.png"/><Relationship Id="rId26" Type="http://schemas.openxmlformats.org/officeDocument/2006/relationships/image" Target="../media/image48.png"/><Relationship Id="rId3" Type="http://schemas.openxmlformats.org/officeDocument/2006/relationships/image" Target="../media/image28.png"/><Relationship Id="rId21" Type="http://schemas.openxmlformats.org/officeDocument/2006/relationships/image" Target="../media/image44.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0.png"/><Relationship Id="rId25" Type="http://schemas.openxmlformats.org/officeDocument/2006/relationships/image" Target="../media/image47.png"/><Relationship Id="rId33" Type="http://schemas.openxmlformats.org/officeDocument/2006/relationships/image" Target="../media/image53.png"/><Relationship Id="rId2" Type="http://schemas.openxmlformats.org/officeDocument/2006/relationships/notesSlide" Target="../notesSlides/notesSlide2.xml"/><Relationship Id="rId16" Type="http://schemas.openxmlformats.org/officeDocument/2006/relationships/image" Target="../media/image23.png"/><Relationship Id="rId20" Type="http://schemas.openxmlformats.org/officeDocument/2006/relationships/image" Target="../media/image43.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25.png"/><Relationship Id="rId32" Type="http://schemas.openxmlformats.org/officeDocument/2006/relationships/image" Target="../media/image52.png"/><Relationship Id="rId5" Type="http://schemas.openxmlformats.org/officeDocument/2006/relationships/image" Target="../media/image30.png"/><Relationship Id="rId15" Type="http://schemas.openxmlformats.org/officeDocument/2006/relationships/image" Target="../media/image21.png"/><Relationship Id="rId23" Type="http://schemas.openxmlformats.org/officeDocument/2006/relationships/image" Target="../media/image46.png"/><Relationship Id="rId28" Type="http://schemas.openxmlformats.org/officeDocument/2006/relationships/image" Target="../media/image12.png"/><Relationship Id="rId10" Type="http://schemas.openxmlformats.org/officeDocument/2006/relationships/image" Target="../media/image35.png"/><Relationship Id="rId19" Type="http://schemas.openxmlformats.org/officeDocument/2006/relationships/image" Target="../media/image42.png"/><Relationship Id="rId31"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5.png"/><Relationship Id="rId27" Type="http://schemas.openxmlformats.org/officeDocument/2006/relationships/image" Target="../media/image49.png"/><Relationship Id="rId30" Type="http://schemas.openxmlformats.org/officeDocument/2006/relationships/image" Target="../media/image51.png"/><Relationship Id="rId8" Type="http://schemas.openxmlformats.org/officeDocument/2006/relationships/image" Target="../media/image33.png"/></Relationships>
</file>

<file path=ppt/slides/_rels/slide7.xml.rels><?xml version="1.0" encoding="UTF-8" standalone="yes"?>
<Relationships xmlns="http://schemas.openxmlformats.org/package/2006/relationships"><Relationship Id="rId26" Type="http://schemas.openxmlformats.org/officeDocument/2006/relationships/image" Target="../media/image71.png"/><Relationship Id="rId21" Type="http://schemas.openxmlformats.org/officeDocument/2006/relationships/image" Target="../media/image66.png"/><Relationship Id="rId42" Type="http://schemas.openxmlformats.org/officeDocument/2006/relationships/image" Target="../media/image87.png"/><Relationship Id="rId47" Type="http://schemas.openxmlformats.org/officeDocument/2006/relationships/image" Target="../media/image92.png"/><Relationship Id="rId63" Type="http://schemas.openxmlformats.org/officeDocument/2006/relationships/image" Target="../media/image108.png"/><Relationship Id="rId68" Type="http://schemas.openxmlformats.org/officeDocument/2006/relationships/image" Target="../media/image113.png"/><Relationship Id="rId7" Type="http://schemas.openxmlformats.org/officeDocument/2006/relationships/image" Target="../media/image32.png"/><Relationship Id="rId71" Type="http://schemas.openxmlformats.org/officeDocument/2006/relationships/image" Target="../media/image116.png"/><Relationship Id="rId2" Type="http://schemas.openxmlformats.org/officeDocument/2006/relationships/notesSlide" Target="../notesSlides/notesSlide3.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0.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png"/><Relationship Id="rId53" Type="http://schemas.openxmlformats.org/officeDocument/2006/relationships/image" Target="../media/image98.png"/><Relationship Id="rId58" Type="http://schemas.openxmlformats.org/officeDocument/2006/relationships/image" Target="../media/image103.png"/><Relationship Id="rId66" Type="http://schemas.openxmlformats.org/officeDocument/2006/relationships/image" Target="../media/image111.png"/><Relationship Id="rId5" Type="http://schemas.openxmlformats.org/officeDocument/2006/relationships/image" Target="../media/image30.png"/><Relationship Id="rId61" Type="http://schemas.openxmlformats.org/officeDocument/2006/relationships/image" Target="../media/image106.png"/><Relationship Id="rId19" Type="http://schemas.openxmlformats.org/officeDocument/2006/relationships/image" Target="../media/image6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png"/><Relationship Id="rId56" Type="http://schemas.openxmlformats.org/officeDocument/2006/relationships/image" Target="../media/image101.png"/><Relationship Id="rId64" Type="http://schemas.openxmlformats.org/officeDocument/2006/relationships/image" Target="../media/image109.png"/><Relationship Id="rId69" Type="http://schemas.openxmlformats.org/officeDocument/2006/relationships/image" Target="../media/image114.png"/><Relationship Id="rId8" Type="http://schemas.openxmlformats.org/officeDocument/2006/relationships/image" Target="../media/image21.png"/><Relationship Id="rId51" Type="http://schemas.openxmlformats.org/officeDocument/2006/relationships/image" Target="../media/image96.png"/><Relationship Id="rId72" Type="http://schemas.openxmlformats.org/officeDocument/2006/relationships/image" Target="../media/image117.png"/><Relationship Id="rId3" Type="http://schemas.openxmlformats.org/officeDocument/2006/relationships/image" Target="../media/image54.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png"/><Relationship Id="rId59" Type="http://schemas.openxmlformats.org/officeDocument/2006/relationships/image" Target="../media/image104.png"/><Relationship Id="rId67" Type="http://schemas.openxmlformats.org/officeDocument/2006/relationships/image" Target="../media/image112.png"/><Relationship Id="rId20" Type="http://schemas.openxmlformats.org/officeDocument/2006/relationships/image" Target="../media/image65.png"/><Relationship Id="rId41" Type="http://schemas.openxmlformats.org/officeDocument/2006/relationships/image" Target="../media/image86.png"/><Relationship Id="rId54" Type="http://schemas.openxmlformats.org/officeDocument/2006/relationships/image" Target="../media/image99.png"/><Relationship Id="rId62" Type="http://schemas.openxmlformats.org/officeDocument/2006/relationships/image" Target="../media/image107.png"/><Relationship Id="rId70"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31.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57" Type="http://schemas.openxmlformats.org/officeDocument/2006/relationships/image" Target="../media/image102.png"/><Relationship Id="rId10" Type="http://schemas.openxmlformats.org/officeDocument/2006/relationships/image" Target="../media/image56.png"/><Relationship Id="rId31" Type="http://schemas.openxmlformats.org/officeDocument/2006/relationships/image" Target="../media/image76.png"/><Relationship Id="rId44" Type="http://schemas.openxmlformats.org/officeDocument/2006/relationships/image" Target="../media/image89.png"/><Relationship Id="rId52" Type="http://schemas.openxmlformats.org/officeDocument/2006/relationships/image" Target="../media/image97.png"/><Relationship Id="rId60" Type="http://schemas.openxmlformats.org/officeDocument/2006/relationships/image" Target="../media/image105.png"/><Relationship Id="rId65" Type="http://schemas.openxmlformats.org/officeDocument/2006/relationships/image" Target="../media/image110.png"/><Relationship Id="rId4" Type="http://schemas.openxmlformats.org/officeDocument/2006/relationships/image" Target="../media/image55.png"/><Relationship Id="rId9" Type="http://schemas.openxmlformats.org/officeDocument/2006/relationships/image" Target="../media/image23.png"/><Relationship Id="rId13" Type="http://schemas.openxmlformats.org/officeDocument/2006/relationships/image" Target="../media/image58.png"/><Relationship Id="rId18" Type="http://schemas.openxmlformats.org/officeDocument/2006/relationships/image" Target="../media/image63.png"/><Relationship Id="rId39" Type="http://schemas.openxmlformats.org/officeDocument/2006/relationships/image" Target="../media/image84.png"/><Relationship Id="rId34" Type="http://schemas.openxmlformats.org/officeDocument/2006/relationships/image" Target="../media/image79.png"/><Relationship Id="rId50" Type="http://schemas.openxmlformats.org/officeDocument/2006/relationships/image" Target="../media/image95.png"/><Relationship Id="rId55"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1EAFC4A1-ED07-446A-0D81-8761A366C3C7}"/>
              </a:ext>
            </a:extLst>
          </p:cNvPr>
          <p:cNvSpPr/>
          <p:nvPr/>
        </p:nvSpPr>
        <p:spPr>
          <a:xfrm>
            <a:off x="7178895" y="3305579"/>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値の決め方</a:t>
            </a:r>
            <a:endParaRPr kumimoji="1" lang="en-US" altLang="ja-JP" sz="1400"/>
          </a:p>
        </p:txBody>
      </p:sp>
      <p:sp>
        <p:nvSpPr>
          <p:cNvPr id="41" name="正方形/長方形 40">
            <a:extLst>
              <a:ext uri="{FF2B5EF4-FFF2-40B4-BE49-F238E27FC236}">
                <a16:creationId xmlns:a16="http://schemas.microsoft.com/office/drawing/2014/main" id="{183397EE-A747-4F49-0146-960153374FF6}"/>
              </a:ext>
            </a:extLst>
          </p:cNvPr>
          <p:cNvSpPr/>
          <p:nvPr/>
        </p:nvSpPr>
        <p:spPr>
          <a:xfrm>
            <a:off x="7178895" y="4398140"/>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制約条件</a:t>
            </a:r>
          </a:p>
        </p:txBody>
      </p:sp>
      <p:sp>
        <p:nvSpPr>
          <p:cNvPr id="2" name="正方形/長方形 1">
            <a:extLst>
              <a:ext uri="{FF2B5EF4-FFF2-40B4-BE49-F238E27FC236}">
                <a16:creationId xmlns:a16="http://schemas.microsoft.com/office/drawing/2014/main" id="{E7D729A1-42D3-33CA-E1D0-7010C829DAEB}"/>
              </a:ext>
            </a:extLst>
          </p:cNvPr>
          <p:cNvSpPr/>
          <p:nvPr/>
        </p:nvSpPr>
        <p:spPr>
          <a:xfrm>
            <a:off x="3683357" y="850005"/>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機械学習</a:t>
            </a:r>
            <a:endParaRPr kumimoji="1" lang="en-US" altLang="ja-JP" sz="1400"/>
          </a:p>
          <a:p>
            <a:pPr algn="ctr"/>
            <a:r>
              <a:rPr kumimoji="1" lang="ja-JP" altLang="en-US" sz="1400"/>
              <a:t>アルゴリズム</a:t>
            </a:r>
          </a:p>
        </p:txBody>
      </p:sp>
      <p:sp>
        <p:nvSpPr>
          <p:cNvPr id="3" name="正方形/長方形 2">
            <a:extLst>
              <a:ext uri="{FF2B5EF4-FFF2-40B4-BE49-F238E27FC236}">
                <a16:creationId xmlns:a16="http://schemas.microsoft.com/office/drawing/2014/main" id="{6B85AE04-1FAF-3E1F-71E6-E51E5AEB6E0C}"/>
              </a:ext>
            </a:extLst>
          </p:cNvPr>
          <p:cNvSpPr/>
          <p:nvPr/>
        </p:nvSpPr>
        <p:spPr>
          <a:xfrm>
            <a:off x="1444579" y="2213018"/>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関数にさせる</a:t>
            </a:r>
            <a:endParaRPr kumimoji="1" lang="en-US" altLang="ja-JP" sz="1400"/>
          </a:p>
          <a:p>
            <a:pPr algn="ctr"/>
            <a:r>
              <a:rPr kumimoji="1" lang="ja-JP" altLang="en-US" sz="1400"/>
              <a:t>タスク種別</a:t>
            </a:r>
          </a:p>
        </p:txBody>
      </p:sp>
      <p:sp>
        <p:nvSpPr>
          <p:cNvPr id="4" name="正方形/長方形 3">
            <a:extLst>
              <a:ext uri="{FF2B5EF4-FFF2-40B4-BE49-F238E27FC236}">
                <a16:creationId xmlns:a16="http://schemas.microsoft.com/office/drawing/2014/main" id="{6A460CFD-3DF4-CC80-04A2-91C28927BB88}"/>
              </a:ext>
            </a:extLst>
          </p:cNvPr>
          <p:cNvSpPr/>
          <p:nvPr/>
        </p:nvSpPr>
        <p:spPr>
          <a:xfrm>
            <a:off x="3406461" y="2213018"/>
            <a:ext cx="2357231"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モデルのアーキテクチャ</a:t>
            </a:r>
            <a:endParaRPr kumimoji="1" lang="en-US" altLang="ja-JP" sz="1400"/>
          </a:p>
          <a:p>
            <a:pPr algn="ctr"/>
            <a:r>
              <a:rPr kumimoji="1" lang="ja-JP" altLang="en-US" sz="1400"/>
              <a:t>（関数の基本構造・</a:t>
            </a:r>
            <a:endParaRPr kumimoji="1" lang="en-US" altLang="ja-JP" sz="1400"/>
          </a:p>
          <a:p>
            <a:pPr algn="ctr"/>
            <a:r>
              <a:rPr kumimoji="1" lang="ja-JP" altLang="en-US" sz="1400"/>
              <a:t>テンプレート）</a:t>
            </a:r>
          </a:p>
        </p:txBody>
      </p:sp>
      <p:sp>
        <p:nvSpPr>
          <p:cNvPr id="5" name="正方形/長方形 4">
            <a:extLst>
              <a:ext uri="{FF2B5EF4-FFF2-40B4-BE49-F238E27FC236}">
                <a16:creationId xmlns:a16="http://schemas.microsoft.com/office/drawing/2014/main" id="{656EC119-BE8C-5342-4085-B40F8A93AD08}"/>
              </a:ext>
            </a:extLst>
          </p:cNvPr>
          <p:cNvSpPr/>
          <p:nvPr/>
        </p:nvSpPr>
        <p:spPr>
          <a:xfrm>
            <a:off x="5922133" y="2213018"/>
            <a:ext cx="1988442"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学習方法</a:t>
            </a:r>
            <a:endParaRPr kumimoji="1" lang="en-US" altLang="ja-JP" sz="1400"/>
          </a:p>
          <a:p>
            <a:pPr algn="ctr"/>
            <a:r>
              <a:rPr lang="ja-JP" altLang="en-US" sz="1400"/>
              <a:t>（</a:t>
            </a:r>
            <a:r>
              <a:rPr kumimoji="1" lang="ja-JP" altLang="en-US" sz="1400"/>
              <a:t>関数生成</a:t>
            </a:r>
            <a:r>
              <a:rPr lang="ja-JP" altLang="en-US" sz="1400"/>
              <a:t>ロジック）</a:t>
            </a:r>
            <a:endParaRPr kumimoji="1" lang="en-US" altLang="ja-JP" sz="1400"/>
          </a:p>
        </p:txBody>
      </p:sp>
      <p:cxnSp>
        <p:nvCxnSpPr>
          <p:cNvPr id="7" name="直線コネクタ 6">
            <a:extLst>
              <a:ext uri="{FF2B5EF4-FFF2-40B4-BE49-F238E27FC236}">
                <a16:creationId xmlns:a16="http://schemas.microsoft.com/office/drawing/2014/main" id="{53C21DB7-6306-6D26-9867-9C0B17965415}"/>
              </a:ext>
            </a:extLst>
          </p:cNvPr>
          <p:cNvCxnSpPr>
            <a:stCxn id="2" idx="2"/>
            <a:endCxn id="3" idx="0"/>
          </p:cNvCxnSpPr>
          <p:nvPr/>
        </p:nvCxnSpPr>
        <p:spPr>
          <a:xfrm flipH="1">
            <a:off x="2339661" y="1571222"/>
            <a:ext cx="2238778" cy="641796"/>
          </a:xfrm>
          <a:prstGeom prst="line">
            <a:avLst/>
          </a:prstGeom>
        </p:spPr>
        <p:style>
          <a:lnRef idx="1">
            <a:schemeClr val="dk1"/>
          </a:lnRef>
          <a:fillRef idx="0">
            <a:schemeClr val="dk1"/>
          </a:fillRef>
          <a:effectRef idx="0">
            <a:schemeClr val="dk1"/>
          </a:effectRef>
          <a:fontRef idx="minor">
            <a:schemeClr val="tx1"/>
          </a:fontRef>
        </p:style>
      </p:cxnSp>
      <p:cxnSp>
        <p:nvCxnSpPr>
          <p:cNvPr id="9" name="直線コネクタ 8">
            <a:extLst>
              <a:ext uri="{FF2B5EF4-FFF2-40B4-BE49-F238E27FC236}">
                <a16:creationId xmlns:a16="http://schemas.microsoft.com/office/drawing/2014/main" id="{EA7167A7-97F9-D7CF-02B6-4678529941B5}"/>
              </a:ext>
            </a:extLst>
          </p:cNvPr>
          <p:cNvCxnSpPr>
            <a:cxnSpLocks/>
            <a:stCxn id="2" idx="2"/>
            <a:endCxn id="4" idx="0"/>
          </p:cNvCxnSpPr>
          <p:nvPr/>
        </p:nvCxnSpPr>
        <p:spPr>
          <a:xfrm>
            <a:off x="4578439" y="1571222"/>
            <a:ext cx="6638" cy="641796"/>
          </a:xfrm>
          <a:prstGeom prst="line">
            <a:avLst/>
          </a:prstGeom>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536BA7A9-D093-B0DD-012F-EA349879C973}"/>
              </a:ext>
            </a:extLst>
          </p:cNvPr>
          <p:cNvCxnSpPr>
            <a:cxnSpLocks/>
            <a:stCxn id="2" idx="2"/>
            <a:endCxn id="5" idx="0"/>
          </p:cNvCxnSpPr>
          <p:nvPr/>
        </p:nvCxnSpPr>
        <p:spPr>
          <a:xfrm>
            <a:off x="4578439" y="1571222"/>
            <a:ext cx="2337915" cy="641796"/>
          </a:xfrm>
          <a:prstGeom prst="line">
            <a:avLst/>
          </a:prstGeom>
        </p:spPr>
        <p:style>
          <a:lnRef idx="1">
            <a:schemeClr val="dk1"/>
          </a:lnRef>
          <a:fillRef idx="0">
            <a:schemeClr val="dk1"/>
          </a:fillRef>
          <a:effectRef idx="0">
            <a:schemeClr val="dk1"/>
          </a:effectRef>
          <a:fontRef idx="minor">
            <a:schemeClr val="tx1"/>
          </a:fontRef>
        </p:style>
      </p:cxnSp>
      <p:sp>
        <p:nvSpPr>
          <p:cNvPr id="17" name="メモ 16">
            <a:extLst>
              <a:ext uri="{FF2B5EF4-FFF2-40B4-BE49-F238E27FC236}">
                <a16:creationId xmlns:a16="http://schemas.microsoft.com/office/drawing/2014/main" id="{AAF4A3D9-090E-5333-151D-B2690A04406D}"/>
              </a:ext>
            </a:extLst>
          </p:cNvPr>
          <p:cNvSpPr/>
          <p:nvPr/>
        </p:nvSpPr>
        <p:spPr>
          <a:xfrm>
            <a:off x="953714" y="3485884"/>
            <a:ext cx="1171974" cy="721217"/>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pPr marL="171450" indent="-171450">
              <a:buFont typeface="Arial" panose="020B0604020202020204" pitchFamily="34" charset="0"/>
              <a:buChar char="•"/>
            </a:pPr>
            <a:r>
              <a:rPr lang="ja-JP" altLang="en-US" sz="1200"/>
              <a:t>回帰</a:t>
            </a:r>
            <a:endParaRPr lang="en-US" altLang="ja-JP" sz="1200"/>
          </a:p>
          <a:p>
            <a:pPr marL="171450" indent="-171450">
              <a:buFont typeface="Arial" panose="020B0604020202020204" pitchFamily="34" charset="0"/>
              <a:buChar char="•"/>
            </a:pPr>
            <a:r>
              <a:rPr kumimoji="1" lang="ja-JP" altLang="en-US" sz="1200"/>
              <a:t>クラス分類</a:t>
            </a:r>
          </a:p>
        </p:txBody>
      </p:sp>
      <p:cxnSp>
        <p:nvCxnSpPr>
          <p:cNvPr id="18" name="直線コネクタ 17">
            <a:extLst>
              <a:ext uri="{FF2B5EF4-FFF2-40B4-BE49-F238E27FC236}">
                <a16:creationId xmlns:a16="http://schemas.microsoft.com/office/drawing/2014/main" id="{F7BE6E5F-CC85-DF91-9ECD-3D8E4AA1B851}"/>
              </a:ext>
            </a:extLst>
          </p:cNvPr>
          <p:cNvCxnSpPr>
            <a:cxnSpLocks/>
            <a:endCxn id="17" idx="0"/>
          </p:cNvCxnSpPr>
          <p:nvPr/>
        </p:nvCxnSpPr>
        <p:spPr>
          <a:xfrm flipH="1">
            <a:off x="1539701" y="2833352"/>
            <a:ext cx="701223" cy="65253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3" name="正方形/長方形 22">
            <a:extLst>
              <a:ext uri="{FF2B5EF4-FFF2-40B4-BE49-F238E27FC236}">
                <a16:creationId xmlns:a16="http://schemas.microsoft.com/office/drawing/2014/main" id="{F67B8BD8-4BC9-05FD-9A78-FCC9C49D9CC7}"/>
              </a:ext>
            </a:extLst>
          </p:cNvPr>
          <p:cNvSpPr/>
          <p:nvPr/>
        </p:nvSpPr>
        <p:spPr>
          <a:xfrm>
            <a:off x="7540577" y="1210613"/>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ハイパーパラメータ</a:t>
            </a:r>
          </a:p>
        </p:txBody>
      </p:sp>
      <p:cxnSp>
        <p:nvCxnSpPr>
          <p:cNvPr id="24" name="直線コネクタ 23">
            <a:extLst>
              <a:ext uri="{FF2B5EF4-FFF2-40B4-BE49-F238E27FC236}">
                <a16:creationId xmlns:a16="http://schemas.microsoft.com/office/drawing/2014/main" id="{5EC5ADBB-933F-837F-1644-C22314A6AB44}"/>
              </a:ext>
            </a:extLst>
          </p:cNvPr>
          <p:cNvCxnSpPr>
            <a:cxnSpLocks/>
            <a:stCxn id="5" idx="3"/>
            <a:endCxn id="23" idx="2"/>
          </p:cNvCxnSpPr>
          <p:nvPr/>
        </p:nvCxnSpPr>
        <p:spPr>
          <a:xfrm flipV="1">
            <a:off x="7910575" y="1931830"/>
            <a:ext cx="525084" cy="641797"/>
          </a:xfrm>
          <a:prstGeom prst="line">
            <a:avLst/>
          </a:prstGeom>
        </p:spPr>
        <p:style>
          <a:lnRef idx="1">
            <a:schemeClr val="dk1"/>
          </a:lnRef>
          <a:fillRef idx="0">
            <a:schemeClr val="dk1"/>
          </a:fillRef>
          <a:effectRef idx="0">
            <a:schemeClr val="dk1"/>
          </a:effectRef>
          <a:fontRef idx="minor">
            <a:schemeClr val="tx1"/>
          </a:fontRef>
        </p:style>
      </p:cxnSp>
      <p:sp>
        <p:nvSpPr>
          <p:cNvPr id="29" name="メモ 28">
            <a:extLst>
              <a:ext uri="{FF2B5EF4-FFF2-40B4-BE49-F238E27FC236}">
                <a16:creationId xmlns:a16="http://schemas.microsoft.com/office/drawing/2014/main" id="{FFDDAEF5-6046-DC46-20E8-70DDC730AC98}"/>
              </a:ext>
            </a:extLst>
          </p:cNvPr>
          <p:cNvSpPr/>
          <p:nvPr/>
        </p:nvSpPr>
        <p:spPr>
          <a:xfrm>
            <a:off x="3077519" y="3455830"/>
            <a:ext cx="2653580" cy="2648756"/>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r>
              <a:rPr lang="ja-JP" altLang="en-US" sz="1200"/>
              <a:t>特徴量を受け取る変数の配置場所、学習で決定する値の配置場所、固定の処理や</a:t>
            </a:r>
            <a:r>
              <a:rPr lang="en-US" altLang="ja-JP" sz="1200"/>
              <a:t>if/for</a:t>
            </a:r>
            <a:r>
              <a:rPr lang="ja-JP" altLang="en-US" sz="1200"/>
              <a:t>の有無など。</a:t>
            </a:r>
            <a:endParaRPr lang="en-US" altLang="ja-JP" sz="1200"/>
          </a:p>
          <a:p>
            <a:endParaRPr lang="en-US" altLang="ja-JP" sz="1200"/>
          </a:p>
          <a:p>
            <a:pPr marL="171450" indent="-171450">
              <a:buFont typeface="Arial" panose="020B0604020202020204" pitchFamily="34" charset="0"/>
              <a:buChar char="•"/>
            </a:pPr>
            <a:r>
              <a:rPr lang="ja-JP" altLang="en-US" sz="1200"/>
              <a:t>線形</a:t>
            </a:r>
            <a:endParaRPr lang="en-US" altLang="ja-JP" sz="1200"/>
          </a:p>
          <a:p>
            <a:pPr marL="171450" indent="-171450">
              <a:buFont typeface="Arial" panose="020B0604020202020204" pitchFamily="34" charset="0"/>
              <a:buChar char="•"/>
            </a:pPr>
            <a:r>
              <a:rPr lang="ja-JP" altLang="en-US" sz="1200"/>
              <a:t>決定木</a:t>
            </a:r>
            <a:endParaRPr lang="en-US" altLang="ja-JP" sz="1200"/>
          </a:p>
          <a:p>
            <a:pPr marL="628650" lvl="1" indent="-171450">
              <a:buFont typeface="Arial" panose="020B0604020202020204" pitchFamily="34" charset="0"/>
              <a:buChar char="•"/>
            </a:pPr>
            <a:r>
              <a:rPr lang="ja-JP" altLang="en-US" sz="1200"/>
              <a:t>ランダムフォレスト</a:t>
            </a:r>
            <a:endParaRPr lang="en-US" altLang="ja-JP" sz="1200"/>
          </a:p>
          <a:p>
            <a:pPr marL="628650" lvl="1" indent="-171450">
              <a:buFont typeface="Arial" panose="020B0604020202020204" pitchFamily="34" charset="0"/>
              <a:buChar char="•"/>
            </a:pPr>
            <a:r>
              <a:rPr lang="ja-JP" altLang="en-US" sz="1200"/>
              <a:t>勾配ブースティング木</a:t>
            </a:r>
            <a:endParaRPr lang="en-US" altLang="ja-JP" sz="1200"/>
          </a:p>
          <a:p>
            <a:pPr marL="171450" indent="-171450">
              <a:buFont typeface="Arial" panose="020B0604020202020204" pitchFamily="34" charset="0"/>
              <a:buChar char="•"/>
            </a:pPr>
            <a:r>
              <a:rPr lang="ja-JP" altLang="en-US" sz="1200"/>
              <a:t>ニューラルネットワーク</a:t>
            </a:r>
            <a:endParaRPr lang="en-US" altLang="ja-JP" sz="1200"/>
          </a:p>
          <a:p>
            <a:pPr marL="628650" lvl="1" indent="-171450">
              <a:buFont typeface="Arial" panose="020B0604020202020204" pitchFamily="34" charset="0"/>
              <a:buChar char="•"/>
            </a:pPr>
            <a:r>
              <a:rPr lang="en-US" altLang="ja-JP" sz="1200"/>
              <a:t>CNN</a:t>
            </a:r>
          </a:p>
          <a:p>
            <a:pPr marL="628650" lvl="1" indent="-171450">
              <a:buFont typeface="Arial" panose="020B0604020202020204" pitchFamily="34" charset="0"/>
              <a:buChar char="•"/>
            </a:pPr>
            <a:r>
              <a:rPr lang="en-US" altLang="ja-JP" sz="1200"/>
              <a:t>RNN</a:t>
            </a:r>
          </a:p>
          <a:p>
            <a:pPr marL="171450" indent="-171450">
              <a:buFont typeface="Arial" panose="020B0604020202020204" pitchFamily="34" charset="0"/>
              <a:buChar char="•"/>
            </a:pPr>
            <a:r>
              <a:rPr lang="en-US" altLang="ja-JP" sz="1200"/>
              <a:t>...</a:t>
            </a:r>
          </a:p>
        </p:txBody>
      </p:sp>
      <p:cxnSp>
        <p:nvCxnSpPr>
          <p:cNvPr id="30" name="直線コネクタ 29">
            <a:extLst>
              <a:ext uri="{FF2B5EF4-FFF2-40B4-BE49-F238E27FC236}">
                <a16:creationId xmlns:a16="http://schemas.microsoft.com/office/drawing/2014/main" id="{01916305-3465-4A53-D260-568312CF308A}"/>
              </a:ext>
            </a:extLst>
          </p:cNvPr>
          <p:cNvCxnSpPr>
            <a:cxnSpLocks/>
            <a:stCxn id="29" idx="0"/>
          </p:cNvCxnSpPr>
          <p:nvPr/>
        </p:nvCxnSpPr>
        <p:spPr>
          <a:xfrm flipV="1">
            <a:off x="4404309" y="2833352"/>
            <a:ext cx="0" cy="62247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7C593F1C-A331-5E11-8B44-817D61B463D8}"/>
              </a:ext>
            </a:extLst>
          </p:cNvPr>
          <p:cNvCxnSpPr>
            <a:cxnSpLocks/>
            <a:stCxn id="38" idx="0"/>
          </p:cNvCxnSpPr>
          <p:nvPr/>
        </p:nvCxnSpPr>
        <p:spPr>
          <a:xfrm flipV="1">
            <a:off x="8620658" y="5018470"/>
            <a:ext cx="0" cy="55164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8" name="メモ 37">
            <a:extLst>
              <a:ext uri="{FF2B5EF4-FFF2-40B4-BE49-F238E27FC236}">
                <a16:creationId xmlns:a16="http://schemas.microsoft.com/office/drawing/2014/main" id="{3E4D0D23-234F-F4AB-2A55-3214C5A2DFF5}"/>
              </a:ext>
            </a:extLst>
          </p:cNvPr>
          <p:cNvSpPr/>
          <p:nvPr/>
        </p:nvSpPr>
        <p:spPr>
          <a:xfrm>
            <a:off x="7910575" y="5570114"/>
            <a:ext cx="1420165" cy="721217"/>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pPr marL="171450" indent="-171450">
              <a:buFont typeface="Arial" panose="020B0604020202020204" pitchFamily="34" charset="0"/>
              <a:buChar char="•"/>
            </a:pPr>
            <a:r>
              <a:rPr lang="en-US" altLang="ja-JP" sz="1200"/>
              <a:t>L2</a:t>
            </a:r>
            <a:r>
              <a:rPr lang="ja-JP" altLang="en-US" sz="1200"/>
              <a:t>正則化</a:t>
            </a:r>
            <a:endParaRPr lang="en-US" altLang="ja-JP" sz="1200"/>
          </a:p>
          <a:p>
            <a:pPr marL="171450" indent="-171450">
              <a:buFont typeface="Arial" panose="020B0604020202020204" pitchFamily="34" charset="0"/>
              <a:buChar char="•"/>
            </a:pPr>
            <a:r>
              <a:rPr lang="ja-JP" altLang="en-US" sz="1200"/>
              <a:t>事前枝刈り</a:t>
            </a:r>
            <a:endParaRPr lang="en-US" altLang="ja-JP" sz="1200"/>
          </a:p>
          <a:p>
            <a:pPr marL="171450" indent="-171450">
              <a:buFont typeface="Arial" panose="020B0604020202020204" pitchFamily="34" charset="0"/>
              <a:buChar char="•"/>
            </a:pPr>
            <a:r>
              <a:rPr lang="en-US" altLang="ja-JP" sz="1200"/>
              <a:t>...</a:t>
            </a:r>
          </a:p>
        </p:txBody>
      </p:sp>
      <p:sp>
        <p:nvSpPr>
          <p:cNvPr id="50" name="メモ 49">
            <a:extLst>
              <a:ext uri="{FF2B5EF4-FFF2-40B4-BE49-F238E27FC236}">
                <a16:creationId xmlns:a16="http://schemas.microsoft.com/office/drawing/2014/main" id="{C49BCFB1-9CE2-792B-34C9-5B3B08BC3B96}"/>
              </a:ext>
            </a:extLst>
          </p:cNvPr>
          <p:cNvSpPr/>
          <p:nvPr/>
        </p:nvSpPr>
        <p:spPr>
          <a:xfrm>
            <a:off x="9330738" y="2472745"/>
            <a:ext cx="2479187" cy="2150772"/>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r>
              <a:rPr lang="ja-JP" altLang="en-US" sz="1200"/>
              <a:t>予測の出来を損失関数（評価指標）</a:t>
            </a:r>
            <a:r>
              <a:rPr lang="en-US" altLang="ja-JP" sz="900"/>
              <a:t>※</a:t>
            </a:r>
            <a:r>
              <a:rPr lang="ja-JP" altLang="en-US" sz="1200"/>
              <a:t>で確認し、最も良いときの値を採用する。</a:t>
            </a:r>
            <a:endParaRPr lang="en-US" altLang="ja-JP" sz="1200"/>
          </a:p>
          <a:p>
            <a:endParaRPr lang="en-US" altLang="ja-JP" sz="1200"/>
          </a:p>
          <a:p>
            <a:pPr marL="171450" indent="-171450">
              <a:buFont typeface="Arial" panose="020B0604020202020204" pitchFamily="34" charset="0"/>
              <a:buChar char="•"/>
            </a:pPr>
            <a:r>
              <a:rPr lang="ja-JP" altLang="en-US" sz="1200"/>
              <a:t>通常最小二乗法（</a:t>
            </a:r>
            <a:r>
              <a:rPr lang="en-US" altLang="ja-JP" sz="1200"/>
              <a:t>OLS</a:t>
            </a:r>
            <a:r>
              <a:rPr lang="ja-JP" altLang="en-US" sz="1200"/>
              <a:t>）</a:t>
            </a:r>
            <a:endParaRPr lang="en-US" altLang="ja-JP" sz="1200"/>
          </a:p>
          <a:p>
            <a:pPr marL="171450" indent="-171450">
              <a:buFont typeface="Arial" panose="020B0604020202020204" pitchFamily="34" charset="0"/>
              <a:buChar char="•"/>
            </a:pPr>
            <a:r>
              <a:rPr lang="en-US" altLang="ja-JP" sz="1200"/>
              <a:t>CART</a:t>
            </a:r>
          </a:p>
          <a:p>
            <a:pPr marL="171450" indent="-171450">
              <a:buFont typeface="Arial" panose="020B0604020202020204" pitchFamily="34" charset="0"/>
              <a:buChar char="•"/>
            </a:pPr>
            <a:r>
              <a:rPr lang="en-US" altLang="ja-JP" sz="1200"/>
              <a:t>C5.0</a:t>
            </a:r>
          </a:p>
          <a:p>
            <a:pPr marL="171450" indent="-171450">
              <a:buFont typeface="Arial" panose="020B0604020202020204" pitchFamily="34" charset="0"/>
              <a:buChar char="•"/>
            </a:pPr>
            <a:endParaRPr lang="en-US" altLang="ja-JP" sz="1200"/>
          </a:p>
          <a:p>
            <a:r>
              <a:rPr lang="en-US" altLang="ja-JP" sz="1200"/>
              <a:t>※RMSE</a:t>
            </a:r>
            <a:r>
              <a:rPr lang="ja-JP" altLang="en-US" sz="1200"/>
              <a:t>、</a:t>
            </a:r>
            <a:r>
              <a:rPr lang="en-US" altLang="ja-JP" sz="1200"/>
              <a:t>Gini</a:t>
            </a:r>
            <a:r>
              <a:rPr lang="ja-JP" altLang="en-US" sz="1200"/>
              <a:t>係数、エントロピー、</a:t>
            </a:r>
            <a:r>
              <a:rPr lang="en-US" altLang="ja-JP" sz="1200"/>
              <a:t>...</a:t>
            </a:r>
          </a:p>
        </p:txBody>
      </p:sp>
      <p:cxnSp>
        <p:nvCxnSpPr>
          <p:cNvPr id="54" name="カギ線コネクタ 53">
            <a:extLst>
              <a:ext uri="{FF2B5EF4-FFF2-40B4-BE49-F238E27FC236}">
                <a16:creationId xmlns:a16="http://schemas.microsoft.com/office/drawing/2014/main" id="{F6048D1D-10D1-67E7-60B6-B529BC019F31}"/>
              </a:ext>
            </a:extLst>
          </p:cNvPr>
          <p:cNvCxnSpPr>
            <a:cxnSpLocks/>
            <a:stCxn id="5" idx="2"/>
            <a:endCxn id="40" idx="1"/>
          </p:cNvCxnSpPr>
          <p:nvPr/>
        </p:nvCxnSpPr>
        <p:spPr>
          <a:xfrm rot="16200000" flipH="1">
            <a:off x="6681648" y="3168940"/>
            <a:ext cx="731953" cy="262541"/>
          </a:xfrm>
          <a:prstGeom prst="bentConnector2">
            <a:avLst/>
          </a:prstGeom>
        </p:spPr>
        <p:style>
          <a:lnRef idx="1">
            <a:schemeClr val="dk1"/>
          </a:lnRef>
          <a:fillRef idx="0">
            <a:schemeClr val="dk1"/>
          </a:fillRef>
          <a:effectRef idx="0">
            <a:schemeClr val="dk1"/>
          </a:effectRef>
          <a:fontRef idx="minor">
            <a:schemeClr val="tx1"/>
          </a:fontRef>
        </p:style>
      </p:cxnSp>
      <p:cxnSp>
        <p:nvCxnSpPr>
          <p:cNvPr id="55" name="カギ線コネクタ 54">
            <a:extLst>
              <a:ext uri="{FF2B5EF4-FFF2-40B4-BE49-F238E27FC236}">
                <a16:creationId xmlns:a16="http://schemas.microsoft.com/office/drawing/2014/main" id="{8571388D-498E-49C0-B481-51F967DE610E}"/>
              </a:ext>
            </a:extLst>
          </p:cNvPr>
          <p:cNvCxnSpPr>
            <a:cxnSpLocks/>
            <a:stCxn id="5" idx="2"/>
            <a:endCxn id="41" idx="1"/>
          </p:cNvCxnSpPr>
          <p:nvPr/>
        </p:nvCxnSpPr>
        <p:spPr>
          <a:xfrm rot="16200000" flipH="1">
            <a:off x="6135367" y="3715221"/>
            <a:ext cx="1824514" cy="262541"/>
          </a:xfrm>
          <a:prstGeom prst="bentConnector2">
            <a:avLst/>
          </a:prstGeom>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B12D1D89-1896-B206-8A6E-3C8B7D0AF089}"/>
              </a:ext>
            </a:extLst>
          </p:cNvPr>
          <p:cNvSpPr txBox="1"/>
          <p:nvPr/>
        </p:nvSpPr>
        <p:spPr>
          <a:xfrm>
            <a:off x="4043991" y="1659760"/>
            <a:ext cx="1058202" cy="260798"/>
          </a:xfrm>
          <a:prstGeom prst="rect">
            <a:avLst/>
          </a:prstGeom>
          <a:noFill/>
        </p:spPr>
        <p:txBody>
          <a:bodyPr wrap="square" rtlCol="0">
            <a:spAutoFit/>
          </a:bodyPr>
          <a:lstStyle/>
          <a:p>
            <a:pPr algn="ctr"/>
            <a:r>
              <a:rPr kumimoji="1" lang="ja-JP" altLang="en-US" sz="1100"/>
              <a:t>▲構成する</a:t>
            </a:r>
          </a:p>
        </p:txBody>
      </p:sp>
      <p:sp>
        <p:nvSpPr>
          <p:cNvPr id="64" name="メモ 63">
            <a:extLst>
              <a:ext uri="{FF2B5EF4-FFF2-40B4-BE49-F238E27FC236}">
                <a16:creationId xmlns:a16="http://schemas.microsoft.com/office/drawing/2014/main" id="{12DBDA77-CFB0-2E4C-A6D2-05934ED6A02F}"/>
              </a:ext>
            </a:extLst>
          </p:cNvPr>
          <p:cNvSpPr/>
          <p:nvPr/>
        </p:nvSpPr>
        <p:spPr>
          <a:xfrm>
            <a:off x="1815907" y="900447"/>
            <a:ext cx="1280416" cy="721217"/>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r>
              <a:rPr kumimoji="1" lang="ja-JP" altLang="en-US" sz="1200"/>
              <a:t>モデル（関数）を生成する</a:t>
            </a:r>
          </a:p>
        </p:txBody>
      </p:sp>
      <p:cxnSp>
        <p:nvCxnSpPr>
          <p:cNvPr id="65" name="直線コネクタ 64">
            <a:extLst>
              <a:ext uri="{FF2B5EF4-FFF2-40B4-BE49-F238E27FC236}">
                <a16:creationId xmlns:a16="http://schemas.microsoft.com/office/drawing/2014/main" id="{F5FC6F09-F7EE-A113-862A-2C2D0AE2E98D}"/>
              </a:ext>
            </a:extLst>
          </p:cNvPr>
          <p:cNvCxnSpPr>
            <a:cxnSpLocks/>
            <a:stCxn id="64" idx="3"/>
          </p:cNvCxnSpPr>
          <p:nvPr/>
        </p:nvCxnSpPr>
        <p:spPr>
          <a:xfrm>
            <a:off x="3096323" y="1261056"/>
            <a:ext cx="672864"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F0E99AA4-5C02-1F6B-C989-16FDBA1A3448}"/>
              </a:ext>
            </a:extLst>
          </p:cNvPr>
          <p:cNvCxnSpPr>
            <a:cxnSpLocks/>
            <a:stCxn id="50" idx="1"/>
          </p:cNvCxnSpPr>
          <p:nvPr/>
        </p:nvCxnSpPr>
        <p:spPr>
          <a:xfrm flipH="1">
            <a:off x="8809149" y="3548131"/>
            <a:ext cx="521589" cy="76199"/>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5499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0A31D2-70EC-9187-B471-0518EB2E8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37" y="749019"/>
            <a:ext cx="3799269" cy="3799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E534D3-6209-7068-D474-193D11BF8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350" y="6217180"/>
            <a:ext cx="1828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C04DE9C-EB2F-D78D-1E32-50BE975188E9}"/>
              </a:ext>
            </a:extLst>
          </p:cNvPr>
          <p:cNvSpPr txBox="1"/>
          <p:nvPr/>
        </p:nvSpPr>
        <p:spPr>
          <a:xfrm>
            <a:off x="809201" y="735375"/>
            <a:ext cx="1343630" cy="369332"/>
          </a:xfrm>
          <a:prstGeom prst="rect">
            <a:avLst/>
          </a:prstGeom>
          <a:noFill/>
        </p:spPr>
        <p:txBody>
          <a:bodyPr wrap="square" rtlCol="0">
            <a:spAutoFit/>
          </a:bodyPr>
          <a:lstStyle/>
          <a:p>
            <a:r>
              <a:rPr lang="en-US" altLang="ja-JP"/>
              <a:t>1</a:t>
            </a:r>
            <a:r>
              <a:rPr lang="ja-JP" altLang="en-US"/>
              <a:t>変数関数</a:t>
            </a:r>
            <a:endParaRPr kumimoji="1" lang="en-US" altLang="ja-JP"/>
          </a:p>
        </p:txBody>
      </p:sp>
      <p:pic>
        <p:nvPicPr>
          <p:cNvPr id="1032" name="Picture 8">
            <a:extLst>
              <a:ext uri="{FF2B5EF4-FFF2-40B4-BE49-F238E27FC236}">
                <a16:creationId xmlns:a16="http://schemas.microsoft.com/office/drawing/2014/main" id="{6E63F345-FC17-F552-AFB1-9D3DE7478B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339" b="32151"/>
          <a:stretch/>
        </p:blipFill>
        <p:spPr bwMode="auto">
          <a:xfrm>
            <a:off x="7307765" y="5143116"/>
            <a:ext cx="1562100" cy="51861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F8F3A95-9C43-CD56-C95D-A2C01B2D3DB0}"/>
              </a:ext>
            </a:extLst>
          </p:cNvPr>
          <p:cNvSpPr txBox="1"/>
          <p:nvPr/>
        </p:nvSpPr>
        <p:spPr>
          <a:xfrm>
            <a:off x="1571221" y="4196699"/>
            <a:ext cx="963772" cy="369332"/>
          </a:xfrm>
          <a:prstGeom prst="rect">
            <a:avLst/>
          </a:prstGeom>
          <a:noFill/>
        </p:spPr>
        <p:txBody>
          <a:bodyPr wrap="square" rtlCol="0">
            <a:spAutoFit/>
          </a:bodyPr>
          <a:lstStyle/>
          <a:p>
            <a:r>
              <a:rPr lang="ja-JP" altLang="en-US"/>
              <a:t>導関数</a:t>
            </a:r>
            <a:endParaRPr kumimoji="1" lang="ja-JP" altLang="en-US"/>
          </a:p>
        </p:txBody>
      </p:sp>
      <p:sp>
        <p:nvSpPr>
          <p:cNvPr id="7" name="テキスト ボックス 6">
            <a:extLst>
              <a:ext uri="{FF2B5EF4-FFF2-40B4-BE49-F238E27FC236}">
                <a16:creationId xmlns:a16="http://schemas.microsoft.com/office/drawing/2014/main" id="{1FD17037-81A8-4BC0-8961-A769B90051EE}"/>
              </a:ext>
            </a:extLst>
          </p:cNvPr>
          <p:cNvSpPr txBox="1"/>
          <p:nvPr/>
        </p:nvSpPr>
        <p:spPr>
          <a:xfrm>
            <a:off x="812263" y="5866998"/>
            <a:ext cx="3069235" cy="369332"/>
          </a:xfrm>
          <a:prstGeom prst="rect">
            <a:avLst/>
          </a:prstGeom>
          <a:noFill/>
        </p:spPr>
        <p:txBody>
          <a:bodyPr wrap="square" rtlCol="0">
            <a:spAutoFit/>
          </a:bodyPr>
          <a:lstStyle/>
          <a:p>
            <a:r>
              <a:rPr lang="ja-JP" altLang="en-US"/>
              <a:t>次の設定値を求める式</a:t>
            </a:r>
            <a:endParaRPr kumimoji="1" lang="ja-JP" altLang="en-US"/>
          </a:p>
        </p:txBody>
      </p:sp>
      <p:sp>
        <p:nvSpPr>
          <p:cNvPr id="8" name="テキスト ボックス 7">
            <a:extLst>
              <a:ext uri="{FF2B5EF4-FFF2-40B4-BE49-F238E27FC236}">
                <a16:creationId xmlns:a16="http://schemas.microsoft.com/office/drawing/2014/main" id="{2EFFE158-560C-6B71-D273-C46C676249B6}"/>
              </a:ext>
            </a:extLst>
          </p:cNvPr>
          <p:cNvSpPr txBox="1"/>
          <p:nvPr/>
        </p:nvSpPr>
        <p:spPr>
          <a:xfrm>
            <a:off x="6209716" y="735375"/>
            <a:ext cx="1817033" cy="369332"/>
          </a:xfrm>
          <a:prstGeom prst="rect">
            <a:avLst/>
          </a:prstGeom>
          <a:noFill/>
        </p:spPr>
        <p:txBody>
          <a:bodyPr wrap="square" rtlCol="0">
            <a:spAutoFit/>
          </a:bodyPr>
          <a:lstStyle/>
          <a:p>
            <a:r>
              <a:rPr lang="ja-JP" altLang="en-US"/>
              <a:t>多変数関数</a:t>
            </a:r>
            <a:endParaRPr kumimoji="1" lang="en-US" altLang="ja-JP"/>
          </a:p>
        </p:txBody>
      </p:sp>
      <p:sp>
        <p:nvSpPr>
          <p:cNvPr id="12" name="テキスト ボックス 11">
            <a:extLst>
              <a:ext uri="{FF2B5EF4-FFF2-40B4-BE49-F238E27FC236}">
                <a16:creationId xmlns:a16="http://schemas.microsoft.com/office/drawing/2014/main" id="{34597DE9-4730-A577-D24B-1F53B3D66EF3}"/>
              </a:ext>
            </a:extLst>
          </p:cNvPr>
          <p:cNvSpPr txBox="1"/>
          <p:nvPr/>
        </p:nvSpPr>
        <p:spPr>
          <a:xfrm>
            <a:off x="4848140" y="1538731"/>
            <a:ext cx="1312694" cy="646331"/>
          </a:xfrm>
          <a:prstGeom prst="rect">
            <a:avLst/>
          </a:prstGeom>
          <a:noFill/>
        </p:spPr>
        <p:txBody>
          <a:bodyPr wrap="square" rtlCol="0">
            <a:spAutoFit/>
          </a:bodyPr>
          <a:lstStyle/>
          <a:p>
            <a:r>
              <a:rPr lang="en-US" altLang="ja-JP"/>
              <a:t>x</a:t>
            </a:r>
            <a:r>
              <a:rPr lang="ja-JP" altLang="en-US"/>
              <a:t>による</a:t>
            </a:r>
            <a:endParaRPr lang="en-US" altLang="ja-JP"/>
          </a:p>
          <a:p>
            <a:r>
              <a:rPr lang="ja-JP" altLang="en-US"/>
              <a:t>偏導関数</a:t>
            </a:r>
            <a:endParaRPr kumimoji="1" lang="ja-JP" altLang="en-US"/>
          </a:p>
        </p:txBody>
      </p:sp>
      <p:cxnSp>
        <p:nvCxnSpPr>
          <p:cNvPr id="14" name="直線コネクタ 13">
            <a:extLst>
              <a:ext uri="{FF2B5EF4-FFF2-40B4-BE49-F238E27FC236}">
                <a16:creationId xmlns:a16="http://schemas.microsoft.com/office/drawing/2014/main" id="{FA88D216-1B3C-F6B1-46FC-8B1BC17E72D1}"/>
              </a:ext>
            </a:extLst>
          </p:cNvPr>
          <p:cNvCxnSpPr>
            <a:cxnSpLocks/>
          </p:cNvCxnSpPr>
          <p:nvPr/>
        </p:nvCxnSpPr>
        <p:spPr>
          <a:xfrm>
            <a:off x="4391696" y="360608"/>
            <a:ext cx="0" cy="63950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179D4B03-DECB-2FA3-16E7-E0B6354256D5}"/>
                  </a:ext>
                </a:extLst>
              </p:cNvPr>
              <p:cNvSpPr txBox="1"/>
              <p:nvPr/>
            </p:nvSpPr>
            <p:spPr>
              <a:xfrm>
                <a:off x="5929800" y="1569521"/>
                <a:ext cx="866199" cy="5266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lang="ja-JP" altLang="en-US" i="1">
                              <a:latin typeface="Cambria Math" panose="02040503050406030204" pitchFamily="18" charset="0"/>
                            </a:rPr>
                            <m:t>𝜕</m:t>
                          </m:r>
                          <m:r>
                            <m:rPr>
                              <m:sty m:val="p"/>
                            </m:rPr>
                            <a:rPr lang="en-US" altLang="ja-JP">
                              <a:latin typeface="Cambria Math" panose="02040503050406030204" pitchFamily="18" charset="0"/>
                            </a:rPr>
                            <m:t>f</m:t>
                          </m:r>
                        </m:num>
                        <m:den>
                          <m:r>
                            <a:rPr kumimoji="1" lang="en-US" altLang="ja-JP" b="0" i="1">
                              <a:latin typeface="Cambria Math" panose="02040503050406030204" pitchFamily="18" charset="0"/>
                              <a:ea typeface="Cambria Math" panose="02040503050406030204" pitchFamily="18" charset="0"/>
                            </a:rPr>
                            <m:t>𝜕</m:t>
                          </m:r>
                          <m:r>
                            <a:rPr kumimoji="1" lang="en-US" altLang="ja-JP" b="0" i="1">
                              <a:latin typeface="Cambria Math" panose="02040503050406030204" pitchFamily="18" charset="0"/>
                              <a:ea typeface="Cambria Math" panose="02040503050406030204" pitchFamily="18" charset="0"/>
                            </a:rPr>
                            <m:t>𝑥</m:t>
                          </m:r>
                        </m:den>
                      </m:f>
                      <m:r>
                        <a:rPr lang="en-US" altLang="ja-JP">
                          <a:ea typeface="Cambria Math" panose="02040503050406030204" pitchFamily="18" charset="0"/>
                        </a:rPr>
                        <m:t>=</m:t>
                      </m:r>
                      <m:r>
                        <a:rPr lang="en-US" altLang="ja-JP" b="0" i="0">
                          <a:latin typeface="Cambria Math" panose="02040503050406030204" pitchFamily="18" charset="0"/>
                          <a:ea typeface="Cambria Math" panose="02040503050406030204" pitchFamily="18" charset="0"/>
                        </a:rPr>
                        <m:t>2</m:t>
                      </m:r>
                      <m:r>
                        <m:rPr>
                          <m:sty m:val="p"/>
                        </m:rPr>
                        <a:rPr lang="en-US" altLang="ja-JP" b="0" i="0">
                          <a:latin typeface="Cambria Math" panose="02040503050406030204" pitchFamily="18" charset="0"/>
                          <a:ea typeface="Cambria Math" panose="02040503050406030204" pitchFamily="18" charset="0"/>
                        </a:rPr>
                        <m:t>x</m:t>
                      </m:r>
                    </m:oMath>
                  </m:oMathPara>
                </a14:m>
                <a:endParaRPr kumimoji="1" lang="ja-JP" altLang="en-US"/>
              </a:p>
            </p:txBody>
          </p:sp>
        </mc:Choice>
        <mc:Fallback>
          <p:sp>
            <p:nvSpPr>
              <p:cNvPr id="15" name="テキスト ボックス 14">
                <a:extLst>
                  <a:ext uri="{FF2B5EF4-FFF2-40B4-BE49-F238E27FC236}">
                    <a16:creationId xmlns:a16="http://schemas.microsoft.com/office/drawing/2014/main" id="{179D4B03-DECB-2FA3-16E7-E0B6354256D5}"/>
                  </a:ext>
                </a:extLst>
              </p:cNvPr>
              <p:cNvSpPr txBox="1">
                <a:spLocks noRot="1" noChangeAspect="1" noMove="1" noResize="1" noEditPoints="1" noAdjustHandles="1" noChangeArrowheads="1" noChangeShapeType="1" noTextEdit="1"/>
              </p:cNvSpPr>
              <p:nvPr/>
            </p:nvSpPr>
            <p:spPr>
              <a:xfrm>
                <a:off x="5929800" y="1569521"/>
                <a:ext cx="866199" cy="526683"/>
              </a:xfrm>
              <a:prstGeom prst="rect">
                <a:avLst/>
              </a:prstGeom>
              <a:blipFill>
                <a:blip r:embed="rId5"/>
                <a:stretch>
                  <a:fillRect l="-5797" t="-2326" r="-4348" b="-1395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87E6FB67-6BB7-319D-B736-1379CACF1B57}"/>
                  </a:ext>
                </a:extLst>
              </p:cNvPr>
              <p:cNvSpPr txBox="1"/>
              <p:nvPr/>
            </p:nvSpPr>
            <p:spPr>
              <a:xfrm>
                <a:off x="1985403" y="761132"/>
                <a:ext cx="10658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 altLang="ja-JP" i="1">
                          <a:latin typeface="Cambria Math" panose="02040503050406030204" pitchFamily="18" charset="0"/>
                        </a:rPr>
                        <m:t>𝑓</m:t>
                      </m:r>
                      <m:d>
                        <m:dPr>
                          <m:ctrlPr>
                            <a:rPr kumimoji="1" lang="en" altLang="ja-JP" i="1">
                              <a:latin typeface="Cambria Math" panose="02040503050406030204" pitchFamily="18" charset="0"/>
                            </a:rPr>
                          </m:ctrlPr>
                        </m:dPr>
                        <m:e>
                          <m:r>
                            <a:rPr kumimoji="1" lang="en" altLang="ja-JP" i="1">
                              <a:latin typeface="Cambria Math" panose="02040503050406030204" pitchFamily="18" charset="0"/>
                            </a:rPr>
                            <m:t>𝑥</m:t>
                          </m:r>
                        </m:e>
                      </m:d>
                      <m:r>
                        <a:rPr kumimoji="1" lang="en" altLang="ja-JP" i="1">
                          <a:latin typeface="Cambria Math" panose="02040503050406030204" pitchFamily="18" charset="0"/>
                        </a:rPr>
                        <m:t>=</m:t>
                      </m:r>
                      <m:sSup>
                        <m:sSupPr>
                          <m:ctrlPr>
                            <a:rPr kumimoji="1" lang="en" altLang="ja-JP" i="1">
                              <a:latin typeface="Cambria Math" panose="02040503050406030204" pitchFamily="18" charset="0"/>
                            </a:rPr>
                          </m:ctrlPr>
                        </m:sSupPr>
                        <m:e>
                          <m:r>
                            <a:rPr kumimoji="1" lang="en" altLang="ja-JP" i="1">
                              <a:latin typeface="Cambria Math" panose="02040503050406030204" pitchFamily="18" charset="0"/>
                            </a:rPr>
                            <m:t>𝑥</m:t>
                          </m:r>
                        </m:e>
                        <m:sup>
                          <m:r>
                            <a:rPr kumimoji="1" lang="en" altLang="ja-JP" i="1">
                              <a:latin typeface="Cambria Math" panose="02040503050406030204" pitchFamily="18" charset="0"/>
                            </a:rPr>
                            <m:t>2</m:t>
                          </m:r>
                        </m:sup>
                      </m:sSup>
                    </m:oMath>
                  </m:oMathPara>
                </a14:m>
                <a:endParaRPr kumimoji="1" lang="ja-JP" altLang="en-US"/>
              </a:p>
            </p:txBody>
          </p:sp>
        </mc:Choice>
        <mc:Fallback>
          <p:sp>
            <p:nvSpPr>
              <p:cNvPr id="17" name="テキスト ボックス 16">
                <a:extLst>
                  <a:ext uri="{FF2B5EF4-FFF2-40B4-BE49-F238E27FC236}">
                    <a16:creationId xmlns:a16="http://schemas.microsoft.com/office/drawing/2014/main" id="{87E6FB67-6BB7-319D-B736-1379CACF1B57}"/>
                  </a:ext>
                </a:extLst>
              </p:cNvPr>
              <p:cNvSpPr txBox="1">
                <a:spLocks noRot="1" noChangeAspect="1" noMove="1" noResize="1" noEditPoints="1" noAdjustHandles="1" noChangeArrowheads="1" noChangeShapeType="1" noTextEdit="1"/>
              </p:cNvSpPr>
              <p:nvPr/>
            </p:nvSpPr>
            <p:spPr>
              <a:xfrm>
                <a:off x="1985403" y="761132"/>
                <a:ext cx="1065869" cy="276999"/>
              </a:xfrm>
              <a:prstGeom prst="rect">
                <a:avLst/>
              </a:prstGeom>
              <a:blipFill>
                <a:blip r:embed="rId6"/>
                <a:stretch>
                  <a:fillRect l="-7059" t="-4545" r="-1176" b="-3636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0E0A4B83-D710-4095-BDDF-3F4469DC813F}"/>
                  </a:ext>
                </a:extLst>
              </p:cNvPr>
              <p:cNvSpPr txBox="1"/>
              <p:nvPr/>
            </p:nvSpPr>
            <p:spPr>
              <a:xfrm>
                <a:off x="1449068" y="4519570"/>
                <a:ext cx="11337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 altLang="ja-JP" i="1">
                          <a:latin typeface="Cambria Math" panose="02040503050406030204" pitchFamily="18" charset="0"/>
                        </a:rPr>
                        <m:t>𝑓</m:t>
                      </m:r>
                      <m:r>
                        <a:rPr kumimoji="1" lang="en-US" altLang="ja-JP" b="0" i="1">
                          <a:latin typeface="Cambria Math" panose="02040503050406030204" pitchFamily="18" charset="0"/>
                        </a:rPr>
                        <m:t>′</m:t>
                      </m:r>
                      <m:d>
                        <m:dPr>
                          <m:ctrlPr>
                            <a:rPr kumimoji="1" lang="en" altLang="ja-JP" i="1">
                              <a:latin typeface="Cambria Math" panose="02040503050406030204" pitchFamily="18" charset="0"/>
                            </a:rPr>
                          </m:ctrlPr>
                        </m:dPr>
                        <m:e>
                          <m:r>
                            <a:rPr kumimoji="1" lang="en" altLang="ja-JP" i="1">
                              <a:latin typeface="Cambria Math" panose="02040503050406030204" pitchFamily="18" charset="0"/>
                            </a:rPr>
                            <m:t>𝑥</m:t>
                          </m:r>
                        </m:e>
                      </m:d>
                      <m:r>
                        <a:rPr kumimoji="1" lang="en" altLang="ja-JP" i="1">
                          <a:latin typeface="Cambria Math" panose="02040503050406030204" pitchFamily="18" charset="0"/>
                        </a:rPr>
                        <m:t>=</m:t>
                      </m:r>
                      <m:r>
                        <a:rPr kumimoji="1" lang="en-US" altLang="ja-JP" b="0" i="1">
                          <a:latin typeface="Cambria Math" panose="02040503050406030204" pitchFamily="18" charset="0"/>
                        </a:rPr>
                        <m:t>2</m:t>
                      </m:r>
                      <m:r>
                        <a:rPr kumimoji="1" lang="en-US" altLang="ja-JP" b="0" i="1">
                          <a:latin typeface="Cambria Math" panose="02040503050406030204" pitchFamily="18" charset="0"/>
                        </a:rPr>
                        <m:t>𝑥</m:t>
                      </m:r>
                    </m:oMath>
                  </m:oMathPara>
                </a14:m>
                <a:endParaRPr kumimoji="1" lang="ja-JP" altLang="en-US"/>
              </a:p>
            </p:txBody>
          </p:sp>
        </mc:Choice>
        <mc:Fallback>
          <p:sp>
            <p:nvSpPr>
              <p:cNvPr id="19" name="テキスト ボックス 18">
                <a:extLst>
                  <a:ext uri="{FF2B5EF4-FFF2-40B4-BE49-F238E27FC236}">
                    <a16:creationId xmlns:a16="http://schemas.microsoft.com/office/drawing/2014/main" id="{0E0A4B83-D710-4095-BDDF-3F4469DC813F}"/>
                  </a:ext>
                </a:extLst>
              </p:cNvPr>
              <p:cNvSpPr txBox="1">
                <a:spLocks noRot="1" noChangeAspect="1" noMove="1" noResize="1" noEditPoints="1" noAdjustHandles="1" noChangeArrowheads="1" noChangeShapeType="1" noTextEdit="1"/>
              </p:cNvSpPr>
              <p:nvPr/>
            </p:nvSpPr>
            <p:spPr>
              <a:xfrm>
                <a:off x="1449068" y="4519570"/>
                <a:ext cx="1133708" cy="276999"/>
              </a:xfrm>
              <a:prstGeom prst="rect">
                <a:avLst/>
              </a:prstGeom>
              <a:blipFill>
                <a:blip r:embed="rId7"/>
                <a:stretch>
                  <a:fillRect l="-6667" r="-2222" b="-34783"/>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4A2E8112-F622-9C67-DC56-520CED83BF6C}"/>
              </a:ext>
            </a:extLst>
          </p:cNvPr>
          <p:cNvSpPr txBox="1"/>
          <p:nvPr/>
        </p:nvSpPr>
        <p:spPr>
          <a:xfrm>
            <a:off x="1070218" y="5044906"/>
            <a:ext cx="1965778" cy="369332"/>
          </a:xfrm>
          <a:prstGeom prst="rect">
            <a:avLst/>
          </a:prstGeom>
          <a:noFill/>
        </p:spPr>
        <p:txBody>
          <a:bodyPr wrap="square" rtlCol="0">
            <a:spAutoFit/>
          </a:bodyPr>
          <a:lstStyle/>
          <a:p>
            <a:r>
              <a:rPr lang="en-US" altLang="ja-JP"/>
              <a:t>x=3</a:t>
            </a:r>
            <a:r>
              <a:rPr lang="ja-JP" altLang="en-US"/>
              <a:t>のときの</a:t>
            </a:r>
            <a:r>
              <a:rPr kumimoji="1" lang="ja-JP" altLang="en-US"/>
              <a:t>傾き</a:t>
            </a:r>
          </a:p>
        </p:txBody>
      </p:sp>
      <p:sp>
        <p:nvSpPr>
          <p:cNvPr id="21" name="テキスト ボックス 20">
            <a:extLst>
              <a:ext uri="{FF2B5EF4-FFF2-40B4-BE49-F238E27FC236}">
                <a16:creationId xmlns:a16="http://schemas.microsoft.com/office/drawing/2014/main" id="{128BDA9D-EDA5-76B9-04F4-9F51860BE71B}"/>
              </a:ext>
            </a:extLst>
          </p:cNvPr>
          <p:cNvSpPr txBox="1"/>
          <p:nvPr/>
        </p:nvSpPr>
        <p:spPr>
          <a:xfrm>
            <a:off x="1976982" y="5412581"/>
            <a:ext cx="128240" cy="276999"/>
          </a:xfrm>
          <a:prstGeom prst="rect">
            <a:avLst/>
          </a:prstGeom>
          <a:noFill/>
        </p:spPr>
        <p:txBody>
          <a:bodyPr wrap="none" lIns="0" tIns="0" rIns="0" bIns="0" rtlCol="0">
            <a:spAutoFit/>
          </a:bodyPr>
          <a:lstStyle/>
          <a:p>
            <a:r>
              <a:rPr kumimoji="1" lang="en-US" altLang="ja-JP"/>
              <a:t>6</a:t>
            </a:r>
            <a:endParaRPr kumimoji="1" lang="ja-JP" altLang="en-US"/>
          </a:p>
        </p:txBody>
      </p:sp>
      <p:sp>
        <p:nvSpPr>
          <p:cNvPr id="22" name="テキスト ボックス 21">
            <a:extLst>
              <a:ext uri="{FF2B5EF4-FFF2-40B4-BE49-F238E27FC236}">
                <a16:creationId xmlns:a16="http://schemas.microsoft.com/office/drawing/2014/main" id="{7C540AA0-826B-A68C-21BC-9945A6D9DE27}"/>
              </a:ext>
            </a:extLst>
          </p:cNvPr>
          <p:cNvSpPr txBox="1"/>
          <p:nvPr/>
        </p:nvSpPr>
        <p:spPr>
          <a:xfrm>
            <a:off x="7243676" y="1565653"/>
            <a:ext cx="1113257" cy="646331"/>
          </a:xfrm>
          <a:prstGeom prst="rect">
            <a:avLst/>
          </a:prstGeom>
          <a:noFill/>
        </p:spPr>
        <p:txBody>
          <a:bodyPr wrap="square" rtlCol="0">
            <a:spAutoFit/>
          </a:bodyPr>
          <a:lstStyle/>
          <a:p>
            <a:r>
              <a:rPr lang="en-US" altLang="ja-JP"/>
              <a:t>y</a:t>
            </a:r>
            <a:r>
              <a:rPr lang="ja-JP" altLang="en-US"/>
              <a:t>による</a:t>
            </a:r>
            <a:endParaRPr lang="en-US" altLang="ja-JP"/>
          </a:p>
          <a:p>
            <a:r>
              <a:rPr lang="ja-JP" altLang="en-US"/>
              <a:t>偏導関数</a:t>
            </a:r>
            <a:endParaRPr kumimoji="1" lang="ja-JP" altLang="en-US"/>
          </a:p>
        </p:txBody>
      </p:sp>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8832C0E7-C52B-AFD8-5A41-1BFEFD660695}"/>
                  </a:ext>
                </a:extLst>
              </p:cNvPr>
              <p:cNvSpPr txBox="1"/>
              <p:nvPr/>
            </p:nvSpPr>
            <p:spPr>
              <a:xfrm>
                <a:off x="8338215" y="1609320"/>
                <a:ext cx="885627" cy="5740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lang="ja-JP" altLang="en-US" i="1">
                              <a:latin typeface="Cambria Math" panose="02040503050406030204" pitchFamily="18" charset="0"/>
                            </a:rPr>
                            <m:t>𝜕</m:t>
                          </m:r>
                          <m:r>
                            <m:rPr>
                              <m:sty m:val="p"/>
                            </m:rPr>
                            <a:rPr lang="en-US" altLang="ja-JP">
                              <a:latin typeface="Cambria Math" panose="02040503050406030204" pitchFamily="18" charset="0"/>
                            </a:rPr>
                            <m:t>f</m:t>
                          </m:r>
                        </m:num>
                        <m:den>
                          <m:r>
                            <a:rPr kumimoji="1" lang="en-US" altLang="ja-JP" b="0" i="1">
                              <a:latin typeface="Cambria Math" panose="02040503050406030204" pitchFamily="18" charset="0"/>
                              <a:ea typeface="Cambria Math" panose="02040503050406030204" pitchFamily="18" charset="0"/>
                            </a:rPr>
                            <m:t>𝜕</m:t>
                          </m:r>
                          <m:r>
                            <a:rPr kumimoji="1" lang="en-US" altLang="ja-JP" b="0" i="1">
                              <a:latin typeface="Cambria Math" panose="02040503050406030204" pitchFamily="18" charset="0"/>
                              <a:ea typeface="Cambria Math" panose="02040503050406030204" pitchFamily="18" charset="0"/>
                            </a:rPr>
                            <m:t>𝑦</m:t>
                          </m:r>
                        </m:den>
                      </m:f>
                      <m:r>
                        <a:rPr kumimoji="1" lang="en-US" altLang="ja-JP" b="0" i="1">
                          <a:latin typeface="Cambria Math" panose="02040503050406030204" pitchFamily="18" charset="0"/>
                        </a:rPr>
                        <m:t>=6</m:t>
                      </m:r>
                      <m:r>
                        <a:rPr kumimoji="1" lang="en-US" altLang="ja-JP" b="0" i="1">
                          <a:latin typeface="Cambria Math" panose="02040503050406030204" pitchFamily="18" charset="0"/>
                        </a:rPr>
                        <m:t>𝑦</m:t>
                      </m:r>
                    </m:oMath>
                  </m:oMathPara>
                </a14:m>
                <a:endParaRPr kumimoji="1" lang="ja-JP" altLang="en-US"/>
              </a:p>
            </p:txBody>
          </p:sp>
        </mc:Choice>
        <mc:Fallback>
          <p:sp>
            <p:nvSpPr>
              <p:cNvPr id="23" name="テキスト ボックス 22">
                <a:extLst>
                  <a:ext uri="{FF2B5EF4-FFF2-40B4-BE49-F238E27FC236}">
                    <a16:creationId xmlns:a16="http://schemas.microsoft.com/office/drawing/2014/main" id="{8832C0E7-C52B-AFD8-5A41-1BFEFD660695}"/>
                  </a:ext>
                </a:extLst>
              </p:cNvPr>
              <p:cNvSpPr txBox="1">
                <a:spLocks noRot="1" noChangeAspect="1" noMove="1" noResize="1" noEditPoints="1" noAdjustHandles="1" noChangeArrowheads="1" noChangeShapeType="1" noTextEdit="1"/>
              </p:cNvSpPr>
              <p:nvPr/>
            </p:nvSpPr>
            <p:spPr>
              <a:xfrm>
                <a:off x="8338215" y="1609320"/>
                <a:ext cx="885627" cy="574003"/>
              </a:xfrm>
              <a:prstGeom prst="rect">
                <a:avLst/>
              </a:prstGeom>
              <a:blipFill>
                <a:blip r:embed="rId8"/>
                <a:stretch>
                  <a:fillRect l="-8451" t="-2174" r="-7042" b="-1956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B5905618-3E42-CA72-94C2-22F10F8F8C0D}"/>
                  </a:ext>
                </a:extLst>
              </p:cNvPr>
              <p:cNvSpPr txBox="1"/>
              <p:nvPr/>
            </p:nvSpPr>
            <p:spPr>
              <a:xfrm>
                <a:off x="7707121" y="735375"/>
                <a:ext cx="253332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 altLang="ja-JP" i="1">
                          <a:latin typeface="Cambria Math" panose="02040503050406030204" pitchFamily="18" charset="0"/>
                        </a:rPr>
                        <m:t>𝑓</m:t>
                      </m:r>
                      <m:d>
                        <m:dPr>
                          <m:ctrlPr>
                            <a:rPr kumimoji="1" lang="en" altLang="ja-JP" i="1">
                              <a:latin typeface="Cambria Math" panose="02040503050406030204" pitchFamily="18" charset="0"/>
                            </a:rPr>
                          </m:ctrlPr>
                        </m:dPr>
                        <m:e>
                          <m:r>
                            <a:rPr kumimoji="1" lang="en" altLang="ja-JP" i="1">
                              <a:latin typeface="Cambria Math" panose="02040503050406030204" pitchFamily="18" charset="0"/>
                            </a:rPr>
                            <m:t>𝑥</m:t>
                          </m:r>
                          <m:r>
                            <a:rPr kumimoji="1" lang="en-US" altLang="ja-JP" b="0" i="1">
                              <a:latin typeface="Cambria Math" panose="02040503050406030204" pitchFamily="18" charset="0"/>
                            </a:rPr>
                            <m:t>,</m:t>
                          </m:r>
                          <m:r>
                            <a:rPr kumimoji="1" lang="en-US" altLang="ja-JP" b="0" i="1">
                              <a:latin typeface="Cambria Math" panose="02040503050406030204" pitchFamily="18" charset="0"/>
                            </a:rPr>
                            <m:t>𝑦</m:t>
                          </m:r>
                          <m:r>
                            <a:rPr kumimoji="1" lang="en-US" altLang="ja-JP" b="0" i="1">
                              <a:latin typeface="Cambria Math" panose="02040503050406030204" pitchFamily="18" charset="0"/>
                            </a:rPr>
                            <m:t>,</m:t>
                          </m:r>
                          <m:r>
                            <a:rPr kumimoji="1" lang="en-US" altLang="ja-JP" b="0" i="1">
                              <a:latin typeface="Cambria Math" panose="02040503050406030204" pitchFamily="18" charset="0"/>
                            </a:rPr>
                            <m:t>𝑧</m:t>
                          </m:r>
                        </m:e>
                      </m:d>
                      <m:r>
                        <a:rPr kumimoji="1" lang="en" altLang="ja-JP" i="1">
                          <a:latin typeface="Cambria Math" panose="02040503050406030204" pitchFamily="18" charset="0"/>
                        </a:rPr>
                        <m:t>=</m:t>
                      </m:r>
                      <m:sSup>
                        <m:sSupPr>
                          <m:ctrlPr>
                            <a:rPr kumimoji="1" lang="en" altLang="ja-JP" i="1">
                              <a:latin typeface="Cambria Math" panose="02040503050406030204" pitchFamily="18" charset="0"/>
                            </a:rPr>
                          </m:ctrlPr>
                        </m:sSupPr>
                        <m:e>
                          <m:r>
                            <a:rPr kumimoji="1" lang="en" altLang="ja-JP" i="1">
                              <a:latin typeface="Cambria Math" panose="02040503050406030204" pitchFamily="18" charset="0"/>
                            </a:rPr>
                            <m:t>𝑥</m:t>
                          </m:r>
                        </m:e>
                        <m:sup>
                          <m:r>
                            <a:rPr kumimoji="1" lang="en" altLang="ja-JP" i="1">
                              <a:latin typeface="Cambria Math" panose="02040503050406030204" pitchFamily="18" charset="0"/>
                            </a:rPr>
                            <m:t>2</m:t>
                          </m:r>
                        </m:sup>
                      </m:sSup>
                      <m:r>
                        <a:rPr kumimoji="1" lang="en-US" altLang="ja-JP" b="0" i="1">
                          <a:latin typeface="Cambria Math" panose="02040503050406030204" pitchFamily="18" charset="0"/>
                        </a:rPr>
                        <m:t>+</m:t>
                      </m:r>
                      <m:sSup>
                        <m:sSupPr>
                          <m:ctrlPr>
                            <a:rPr kumimoji="1" lang="en-US" altLang="ja-JP" b="0" i="1">
                              <a:latin typeface="Cambria Math" panose="02040503050406030204" pitchFamily="18" charset="0"/>
                            </a:rPr>
                          </m:ctrlPr>
                        </m:sSupPr>
                        <m:e>
                          <m:r>
                            <a:rPr kumimoji="1" lang="en-US" altLang="ja-JP" b="0" i="1">
                              <a:latin typeface="Cambria Math" panose="02040503050406030204" pitchFamily="18" charset="0"/>
                            </a:rPr>
                            <m:t>3</m:t>
                          </m:r>
                          <m:r>
                            <a:rPr kumimoji="1" lang="en-US" altLang="ja-JP" b="0" i="1">
                              <a:latin typeface="Cambria Math" panose="02040503050406030204" pitchFamily="18" charset="0"/>
                            </a:rPr>
                            <m:t>𝑦</m:t>
                          </m:r>
                        </m:e>
                        <m:sup>
                          <m:r>
                            <a:rPr kumimoji="1" lang="en-US" altLang="ja-JP" b="0" i="1">
                              <a:latin typeface="Cambria Math" panose="02040503050406030204" pitchFamily="18" charset="0"/>
                            </a:rPr>
                            <m:t>2</m:t>
                          </m:r>
                        </m:sup>
                      </m:sSup>
                      <m:r>
                        <a:rPr kumimoji="1" lang="en-US" altLang="ja-JP" b="0" i="1">
                          <a:latin typeface="Cambria Math" panose="02040503050406030204" pitchFamily="18" charset="0"/>
                        </a:rPr>
                        <m:t>+</m:t>
                      </m:r>
                      <m:r>
                        <a:rPr kumimoji="1" lang="en-US" altLang="ja-JP" b="0" i="1">
                          <a:latin typeface="Cambria Math" panose="02040503050406030204" pitchFamily="18" charset="0"/>
                        </a:rPr>
                        <m:t>𝑧</m:t>
                      </m:r>
                    </m:oMath>
                  </m:oMathPara>
                </a14:m>
                <a:endParaRPr kumimoji="1" lang="ja-JP" altLang="en-US"/>
              </a:p>
            </p:txBody>
          </p:sp>
        </mc:Choice>
        <mc:Fallback>
          <p:sp>
            <p:nvSpPr>
              <p:cNvPr id="24" name="テキスト ボックス 23">
                <a:extLst>
                  <a:ext uri="{FF2B5EF4-FFF2-40B4-BE49-F238E27FC236}">
                    <a16:creationId xmlns:a16="http://schemas.microsoft.com/office/drawing/2014/main" id="{B5905618-3E42-CA72-94C2-22F10F8F8C0D}"/>
                  </a:ext>
                </a:extLst>
              </p:cNvPr>
              <p:cNvSpPr txBox="1">
                <a:spLocks noRot="1" noChangeAspect="1" noMove="1" noResize="1" noEditPoints="1" noAdjustHandles="1" noChangeArrowheads="1" noChangeShapeType="1" noTextEdit="1"/>
              </p:cNvSpPr>
              <p:nvPr/>
            </p:nvSpPr>
            <p:spPr>
              <a:xfrm>
                <a:off x="7707121" y="735375"/>
                <a:ext cx="2533322" cy="276999"/>
              </a:xfrm>
              <a:prstGeom prst="rect">
                <a:avLst/>
              </a:prstGeom>
              <a:blipFill>
                <a:blip r:embed="rId9"/>
                <a:stretch>
                  <a:fillRect l="-2488" t="-9091" b="-36364"/>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D495D844-A581-49E2-E9D9-9D5E05F69094}"/>
              </a:ext>
            </a:extLst>
          </p:cNvPr>
          <p:cNvSpPr txBox="1"/>
          <p:nvPr/>
        </p:nvSpPr>
        <p:spPr>
          <a:xfrm>
            <a:off x="6184416" y="3372434"/>
            <a:ext cx="3352235" cy="369332"/>
          </a:xfrm>
          <a:prstGeom prst="rect">
            <a:avLst/>
          </a:prstGeom>
          <a:noFill/>
        </p:spPr>
        <p:txBody>
          <a:bodyPr wrap="square" rtlCol="0">
            <a:spAutoFit/>
          </a:bodyPr>
          <a:lstStyle/>
          <a:p>
            <a:r>
              <a:rPr lang="en-US" altLang="ja-JP"/>
              <a:t>x=2, y=1, z=3</a:t>
            </a:r>
            <a:r>
              <a:rPr lang="ja-JP" altLang="en-US"/>
              <a:t>のときの勾配</a:t>
            </a:r>
            <a:endParaRPr kumimoji="1" lang="ja-JP" altLang="en-US"/>
          </a:p>
        </p:txBody>
      </p:sp>
      <p:sp>
        <p:nvSpPr>
          <p:cNvPr id="26" name="テキスト ボックス 25">
            <a:extLst>
              <a:ext uri="{FF2B5EF4-FFF2-40B4-BE49-F238E27FC236}">
                <a16:creationId xmlns:a16="http://schemas.microsoft.com/office/drawing/2014/main" id="{6C9DA658-3393-5C7D-8021-64D7432709E3}"/>
              </a:ext>
            </a:extLst>
          </p:cNvPr>
          <p:cNvSpPr txBox="1"/>
          <p:nvPr/>
        </p:nvSpPr>
        <p:spPr>
          <a:xfrm>
            <a:off x="9499237" y="1565653"/>
            <a:ext cx="1113257" cy="646331"/>
          </a:xfrm>
          <a:prstGeom prst="rect">
            <a:avLst/>
          </a:prstGeom>
          <a:noFill/>
        </p:spPr>
        <p:txBody>
          <a:bodyPr wrap="square" rtlCol="0">
            <a:spAutoFit/>
          </a:bodyPr>
          <a:lstStyle/>
          <a:p>
            <a:r>
              <a:rPr lang="en-US" altLang="ja-JP"/>
              <a:t>z</a:t>
            </a:r>
            <a:r>
              <a:rPr lang="ja-JP" altLang="en-US"/>
              <a:t>による</a:t>
            </a:r>
            <a:endParaRPr lang="en-US" altLang="ja-JP"/>
          </a:p>
          <a:p>
            <a:r>
              <a:rPr lang="ja-JP" altLang="en-US"/>
              <a:t>偏導関数</a:t>
            </a:r>
            <a:endParaRPr kumimoji="1" lang="ja-JP" altLang="en-US"/>
          </a:p>
        </p:txBody>
      </p: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A0C3433A-50A7-B064-FE9A-8CDF4F2AA028}"/>
                  </a:ext>
                </a:extLst>
              </p:cNvPr>
              <p:cNvSpPr txBox="1"/>
              <p:nvPr/>
            </p:nvSpPr>
            <p:spPr>
              <a:xfrm>
                <a:off x="10619968" y="1608702"/>
                <a:ext cx="739754" cy="5266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lang="ja-JP" altLang="en-US" i="1">
                              <a:latin typeface="Cambria Math" panose="02040503050406030204" pitchFamily="18" charset="0"/>
                            </a:rPr>
                            <m:t>𝜕</m:t>
                          </m:r>
                          <m:r>
                            <m:rPr>
                              <m:sty m:val="p"/>
                            </m:rPr>
                            <a:rPr lang="en-US" altLang="ja-JP">
                              <a:latin typeface="Cambria Math" panose="02040503050406030204" pitchFamily="18" charset="0"/>
                            </a:rPr>
                            <m:t>f</m:t>
                          </m:r>
                        </m:num>
                        <m:den>
                          <m:r>
                            <a:rPr kumimoji="1" lang="en-US" altLang="ja-JP" b="0" i="1">
                              <a:latin typeface="Cambria Math" panose="02040503050406030204" pitchFamily="18" charset="0"/>
                              <a:ea typeface="Cambria Math" panose="02040503050406030204" pitchFamily="18" charset="0"/>
                            </a:rPr>
                            <m:t>𝜕</m:t>
                          </m:r>
                          <m:r>
                            <a:rPr kumimoji="1" lang="en-US" altLang="ja-JP" b="0" i="1">
                              <a:latin typeface="Cambria Math" panose="02040503050406030204" pitchFamily="18" charset="0"/>
                              <a:ea typeface="Cambria Math" panose="02040503050406030204" pitchFamily="18" charset="0"/>
                            </a:rPr>
                            <m:t>𝑧</m:t>
                          </m:r>
                        </m:den>
                      </m:f>
                      <m:r>
                        <a:rPr kumimoji="1" lang="en-US" altLang="ja-JP" b="0" i="1">
                          <a:latin typeface="Cambria Math" panose="02040503050406030204" pitchFamily="18" charset="0"/>
                        </a:rPr>
                        <m:t>=1</m:t>
                      </m:r>
                    </m:oMath>
                  </m:oMathPara>
                </a14:m>
                <a:endParaRPr kumimoji="1" lang="ja-JP" altLang="en-US"/>
              </a:p>
            </p:txBody>
          </p:sp>
        </mc:Choice>
        <mc:Fallback>
          <p:sp>
            <p:nvSpPr>
              <p:cNvPr id="27" name="テキスト ボックス 26">
                <a:extLst>
                  <a:ext uri="{FF2B5EF4-FFF2-40B4-BE49-F238E27FC236}">
                    <a16:creationId xmlns:a16="http://schemas.microsoft.com/office/drawing/2014/main" id="{A0C3433A-50A7-B064-FE9A-8CDF4F2AA028}"/>
                  </a:ext>
                </a:extLst>
              </p:cNvPr>
              <p:cNvSpPr txBox="1">
                <a:spLocks noRot="1" noChangeAspect="1" noMove="1" noResize="1" noEditPoints="1" noAdjustHandles="1" noChangeArrowheads="1" noChangeShapeType="1" noTextEdit="1"/>
              </p:cNvSpPr>
              <p:nvPr/>
            </p:nvSpPr>
            <p:spPr>
              <a:xfrm>
                <a:off x="10619968" y="1608702"/>
                <a:ext cx="739754" cy="526683"/>
              </a:xfrm>
              <a:prstGeom prst="rect">
                <a:avLst/>
              </a:prstGeom>
              <a:blipFill>
                <a:blip r:embed="rId10"/>
                <a:stretch>
                  <a:fillRect l="-6780" t="-2381" r="-5085" b="-16667"/>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40D1E8F8-51FD-D6E9-56CA-7B0271162396}"/>
              </a:ext>
            </a:extLst>
          </p:cNvPr>
          <p:cNvSpPr txBox="1"/>
          <p:nvPr/>
        </p:nvSpPr>
        <p:spPr>
          <a:xfrm>
            <a:off x="6703630" y="4657824"/>
            <a:ext cx="3352235" cy="369332"/>
          </a:xfrm>
          <a:prstGeom prst="rect">
            <a:avLst/>
          </a:prstGeom>
          <a:noFill/>
        </p:spPr>
        <p:txBody>
          <a:bodyPr wrap="square" rtlCol="0">
            <a:spAutoFit/>
          </a:bodyPr>
          <a:lstStyle/>
          <a:p>
            <a:r>
              <a:rPr lang="ja-JP" altLang="en-US"/>
              <a:t>次の設定値を求める式</a:t>
            </a:r>
            <a:endParaRPr kumimoji="1" lang="ja-JP" altLang="en-US"/>
          </a:p>
        </p:txBody>
      </p:sp>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6F81F1CE-9C5A-3B31-48B0-34C0ED5998B2}"/>
                  </a:ext>
                </a:extLst>
              </p:cNvPr>
              <p:cNvSpPr txBox="1"/>
              <p:nvPr/>
            </p:nvSpPr>
            <p:spPr>
              <a:xfrm>
                <a:off x="7752393" y="3875968"/>
                <a:ext cx="81516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kumimoji="1" lang="en-US" altLang="ja-JP" i="1">
                              <a:latin typeface="Cambria Math" panose="02040503050406030204" pitchFamily="18" charset="0"/>
                            </a:rPr>
                          </m:ctrlPr>
                        </m:dPr>
                        <m:e>
                          <m:r>
                            <a:rPr kumimoji="1" lang="en-US" altLang="ja-JP" b="0" i="1">
                              <a:latin typeface="Cambria Math" panose="02040503050406030204" pitchFamily="18" charset="0"/>
                            </a:rPr>
                            <m:t>4, 6, 1</m:t>
                          </m:r>
                        </m:e>
                      </m:d>
                    </m:oMath>
                  </m:oMathPara>
                </a14:m>
                <a:endParaRPr kumimoji="1" lang="ja-JP" altLang="en-US"/>
              </a:p>
            </p:txBody>
          </p:sp>
        </mc:Choice>
        <mc:Fallback>
          <p:sp>
            <p:nvSpPr>
              <p:cNvPr id="30" name="テキスト ボックス 29">
                <a:extLst>
                  <a:ext uri="{FF2B5EF4-FFF2-40B4-BE49-F238E27FC236}">
                    <a16:creationId xmlns:a16="http://schemas.microsoft.com/office/drawing/2014/main" id="{6F81F1CE-9C5A-3B31-48B0-34C0ED5998B2}"/>
                  </a:ext>
                </a:extLst>
              </p:cNvPr>
              <p:cNvSpPr txBox="1">
                <a:spLocks noRot="1" noChangeAspect="1" noMove="1" noResize="1" noEditPoints="1" noAdjustHandles="1" noChangeArrowheads="1" noChangeShapeType="1" noTextEdit="1"/>
              </p:cNvSpPr>
              <p:nvPr/>
            </p:nvSpPr>
            <p:spPr>
              <a:xfrm>
                <a:off x="7752393" y="3875968"/>
                <a:ext cx="815160" cy="276999"/>
              </a:xfrm>
              <a:prstGeom prst="rect">
                <a:avLst/>
              </a:prstGeom>
              <a:blipFill>
                <a:blip r:embed="rId11"/>
                <a:stretch>
                  <a:fillRect b="-9091"/>
                </a:stretch>
              </a:blipFill>
            </p:spPr>
            <p:txBody>
              <a:bodyPr/>
              <a:lstStyle/>
              <a:p>
                <a:r>
                  <a:rPr lang="ja-JP" altLang="en-US">
                    <a:noFill/>
                  </a:rPr>
                  <a:t> </a:t>
                </a:r>
              </a:p>
            </p:txBody>
          </p:sp>
        </mc:Fallback>
      </mc:AlternateContent>
      <p:pic>
        <p:nvPicPr>
          <p:cNvPr id="1034" name="Picture 10">
            <a:extLst>
              <a:ext uri="{FF2B5EF4-FFF2-40B4-BE49-F238E27FC236}">
                <a16:creationId xmlns:a16="http://schemas.microsoft.com/office/drawing/2014/main" id="{35B6382B-53D3-2591-AD0E-E8AF85F4F2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19537" y="3294738"/>
            <a:ext cx="1231900" cy="520700"/>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D96FD922-F5AD-5696-E1B4-6C03DC3C12DF}"/>
              </a:ext>
            </a:extLst>
          </p:cNvPr>
          <p:cNvSpPr txBox="1"/>
          <p:nvPr/>
        </p:nvSpPr>
        <p:spPr>
          <a:xfrm>
            <a:off x="4579493" y="2508709"/>
            <a:ext cx="2344003" cy="369332"/>
          </a:xfrm>
          <a:prstGeom prst="rect">
            <a:avLst/>
          </a:prstGeom>
          <a:noFill/>
        </p:spPr>
        <p:txBody>
          <a:bodyPr wrap="square" rtlCol="0">
            <a:spAutoFit/>
          </a:bodyPr>
          <a:lstStyle/>
          <a:p>
            <a:r>
              <a:rPr lang="en-US" altLang="ja-JP"/>
              <a:t>x=2</a:t>
            </a:r>
            <a:r>
              <a:rPr lang="ja-JP" altLang="en-US"/>
              <a:t>のときの</a:t>
            </a:r>
            <a:r>
              <a:rPr kumimoji="1" lang="ja-JP" altLang="en-US"/>
              <a:t>傾き</a:t>
            </a:r>
            <a:r>
              <a:rPr kumimoji="1" lang="en-US" altLang="ja-JP"/>
              <a:t> 4</a:t>
            </a:r>
            <a:endParaRPr kumimoji="1" lang="ja-JP" altLang="en-US"/>
          </a:p>
        </p:txBody>
      </p:sp>
      <p:sp>
        <p:nvSpPr>
          <p:cNvPr id="37" name="テキスト ボックス 36">
            <a:extLst>
              <a:ext uri="{FF2B5EF4-FFF2-40B4-BE49-F238E27FC236}">
                <a16:creationId xmlns:a16="http://schemas.microsoft.com/office/drawing/2014/main" id="{AD5F1589-C911-73C0-8FF6-18230C885553}"/>
              </a:ext>
            </a:extLst>
          </p:cNvPr>
          <p:cNvSpPr txBox="1"/>
          <p:nvPr/>
        </p:nvSpPr>
        <p:spPr>
          <a:xfrm>
            <a:off x="7111292" y="2484737"/>
            <a:ext cx="2344003" cy="369332"/>
          </a:xfrm>
          <a:prstGeom prst="rect">
            <a:avLst/>
          </a:prstGeom>
          <a:noFill/>
        </p:spPr>
        <p:txBody>
          <a:bodyPr wrap="square" rtlCol="0">
            <a:spAutoFit/>
          </a:bodyPr>
          <a:lstStyle/>
          <a:p>
            <a:r>
              <a:rPr lang="en-US" altLang="ja-JP"/>
              <a:t>y=1</a:t>
            </a:r>
            <a:r>
              <a:rPr lang="ja-JP" altLang="en-US"/>
              <a:t>のときの</a:t>
            </a:r>
            <a:r>
              <a:rPr kumimoji="1" lang="ja-JP" altLang="en-US"/>
              <a:t>傾き</a:t>
            </a:r>
            <a:r>
              <a:rPr kumimoji="1" lang="en-US" altLang="ja-JP"/>
              <a:t> 6</a:t>
            </a:r>
            <a:endParaRPr kumimoji="1" lang="ja-JP" altLang="en-US"/>
          </a:p>
        </p:txBody>
      </p:sp>
      <p:sp>
        <p:nvSpPr>
          <p:cNvPr id="38" name="テキスト ボックス 37">
            <a:extLst>
              <a:ext uri="{FF2B5EF4-FFF2-40B4-BE49-F238E27FC236}">
                <a16:creationId xmlns:a16="http://schemas.microsoft.com/office/drawing/2014/main" id="{DDD8AEA1-2A04-AE2C-2D1D-8166C21BE778}"/>
              </a:ext>
            </a:extLst>
          </p:cNvPr>
          <p:cNvSpPr txBox="1"/>
          <p:nvPr/>
        </p:nvSpPr>
        <p:spPr>
          <a:xfrm>
            <a:off x="9516892" y="2435701"/>
            <a:ext cx="2344003" cy="369332"/>
          </a:xfrm>
          <a:prstGeom prst="rect">
            <a:avLst/>
          </a:prstGeom>
          <a:noFill/>
        </p:spPr>
        <p:txBody>
          <a:bodyPr wrap="square" rtlCol="0">
            <a:spAutoFit/>
          </a:bodyPr>
          <a:lstStyle/>
          <a:p>
            <a:r>
              <a:rPr lang="en-US" altLang="ja-JP"/>
              <a:t>z=3</a:t>
            </a:r>
            <a:r>
              <a:rPr lang="ja-JP" altLang="en-US"/>
              <a:t>のときの</a:t>
            </a:r>
            <a:r>
              <a:rPr kumimoji="1" lang="ja-JP" altLang="en-US"/>
              <a:t>傾き</a:t>
            </a:r>
            <a:r>
              <a:rPr kumimoji="1" lang="en-US" altLang="ja-JP"/>
              <a:t> 1</a:t>
            </a:r>
            <a:endParaRPr kumimoji="1" lang="ja-JP" altLang="en-US"/>
          </a:p>
        </p:txBody>
      </p:sp>
      <p:pic>
        <p:nvPicPr>
          <p:cNvPr id="41" name="Picture 8">
            <a:extLst>
              <a:ext uri="{FF2B5EF4-FFF2-40B4-BE49-F238E27FC236}">
                <a16:creationId xmlns:a16="http://schemas.microsoft.com/office/drawing/2014/main" id="{7B00BE2E-0370-AE66-B4BC-8B8464338F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760"/>
          <a:stretch/>
        </p:blipFill>
        <p:spPr bwMode="auto">
          <a:xfrm>
            <a:off x="4886869" y="5197464"/>
            <a:ext cx="1562100" cy="4708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BAB9AA88-5015-1F75-84E8-5868FB7F4C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815"/>
          <a:stretch/>
        </p:blipFill>
        <p:spPr bwMode="auto">
          <a:xfrm>
            <a:off x="9835487" y="5143116"/>
            <a:ext cx="1562100" cy="484667"/>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線コネクタ 45">
            <a:extLst>
              <a:ext uri="{FF2B5EF4-FFF2-40B4-BE49-F238E27FC236}">
                <a16:creationId xmlns:a16="http://schemas.microsoft.com/office/drawing/2014/main" id="{4D6AD665-B15D-1F19-4189-38BFF037E8A8}"/>
              </a:ext>
            </a:extLst>
          </p:cNvPr>
          <p:cNvCxnSpPr>
            <a:cxnSpLocks/>
          </p:cNvCxnSpPr>
          <p:nvPr/>
        </p:nvCxnSpPr>
        <p:spPr>
          <a:xfrm>
            <a:off x="6923496" y="1538731"/>
            <a:ext cx="9566" cy="1491072"/>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7B5A4241-E73B-4446-8700-8EE622C3BD3B}"/>
              </a:ext>
            </a:extLst>
          </p:cNvPr>
          <p:cNvCxnSpPr>
            <a:cxnSpLocks/>
          </p:cNvCxnSpPr>
          <p:nvPr/>
        </p:nvCxnSpPr>
        <p:spPr>
          <a:xfrm>
            <a:off x="9346462" y="1474332"/>
            <a:ext cx="9566" cy="1491072"/>
          </a:xfrm>
          <a:prstGeom prst="line">
            <a:avLst/>
          </a:prstGeom>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36F35E6C-E30A-15F7-B516-09739BA13F18}"/>
              </a:ext>
            </a:extLst>
          </p:cNvPr>
          <p:cNvCxnSpPr>
            <a:cxnSpLocks/>
          </p:cNvCxnSpPr>
          <p:nvPr/>
        </p:nvCxnSpPr>
        <p:spPr>
          <a:xfrm>
            <a:off x="6786057" y="5027156"/>
            <a:ext cx="0" cy="1063492"/>
          </a:xfrm>
          <a:prstGeom prst="line">
            <a:avLst/>
          </a:prstGeom>
        </p:spPr>
        <p:style>
          <a:lnRef idx="1">
            <a:schemeClr val="dk1"/>
          </a:lnRef>
          <a:fillRef idx="0">
            <a:schemeClr val="dk1"/>
          </a:fillRef>
          <a:effectRef idx="0">
            <a:schemeClr val="dk1"/>
          </a:effectRef>
          <a:fontRef idx="minor">
            <a:schemeClr val="tx1"/>
          </a:fontRef>
        </p:style>
      </p:cxnSp>
      <p:cxnSp>
        <p:nvCxnSpPr>
          <p:cNvPr id="52" name="直線コネクタ 51">
            <a:extLst>
              <a:ext uri="{FF2B5EF4-FFF2-40B4-BE49-F238E27FC236}">
                <a16:creationId xmlns:a16="http://schemas.microsoft.com/office/drawing/2014/main" id="{70C9146E-6600-A078-161E-74BACF17104D}"/>
              </a:ext>
            </a:extLst>
          </p:cNvPr>
          <p:cNvCxnSpPr>
            <a:cxnSpLocks/>
          </p:cNvCxnSpPr>
          <p:nvPr/>
        </p:nvCxnSpPr>
        <p:spPr>
          <a:xfrm>
            <a:off x="9499237" y="4979101"/>
            <a:ext cx="0" cy="1063492"/>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0D877120-81D3-57F0-0FFF-57552F946476}"/>
              </a:ext>
            </a:extLst>
          </p:cNvPr>
          <p:cNvCxnSpPr>
            <a:cxnSpLocks/>
          </p:cNvCxnSpPr>
          <p:nvPr/>
        </p:nvCxnSpPr>
        <p:spPr>
          <a:xfrm>
            <a:off x="5386545" y="3168503"/>
            <a:ext cx="5404539" cy="0"/>
          </a:xfrm>
          <a:prstGeom prst="line">
            <a:avLst/>
          </a:prstGeom>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BE6756A3-4941-0B5E-CFA8-8526FAE0037D}"/>
              </a:ext>
            </a:extLst>
          </p:cNvPr>
          <p:cNvCxnSpPr>
            <a:cxnSpLocks/>
          </p:cNvCxnSpPr>
          <p:nvPr/>
        </p:nvCxnSpPr>
        <p:spPr>
          <a:xfrm>
            <a:off x="5386544" y="4463253"/>
            <a:ext cx="5404539" cy="0"/>
          </a:xfrm>
          <a:prstGeom prst="line">
            <a:avLst/>
          </a:prstGeom>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163CB4ED-4E68-342C-FF49-1DE2EF44071B}"/>
              </a:ext>
            </a:extLst>
          </p:cNvPr>
          <p:cNvCxnSpPr>
            <a:cxnSpLocks/>
          </p:cNvCxnSpPr>
          <p:nvPr/>
        </p:nvCxnSpPr>
        <p:spPr>
          <a:xfrm>
            <a:off x="634730" y="4842490"/>
            <a:ext cx="2762384" cy="0"/>
          </a:xfrm>
          <a:prstGeom prst="line">
            <a:avLst/>
          </a:prstGeom>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51B9E651-9B95-79AD-5F63-5842309E07B5}"/>
              </a:ext>
            </a:extLst>
          </p:cNvPr>
          <p:cNvCxnSpPr>
            <a:cxnSpLocks/>
          </p:cNvCxnSpPr>
          <p:nvPr/>
        </p:nvCxnSpPr>
        <p:spPr>
          <a:xfrm>
            <a:off x="629550" y="5798573"/>
            <a:ext cx="276238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807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683A588-768D-5525-2FB8-DBA37D97F4B9}"/>
              </a:ext>
            </a:extLst>
          </p:cNvPr>
          <p:cNvPicPr>
            <a:picLocks noChangeAspect="1"/>
          </p:cNvPicPr>
          <p:nvPr/>
        </p:nvPicPr>
        <p:blipFill>
          <a:blip r:embed="rId3"/>
          <a:stretch>
            <a:fillRect/>
          </a:stretch>
        </p:blipFill>
        <p:spPr>
          <a:xfrm>
            <a:off x="0" y="2081531"/>
            <a:ext cx="3721994" cy="4624963"/>
          </a:xfrm>
          <a:prstGeom prst="rect">
            <a:avLst/>
          </a:prstGeom>
        </p:spPr>
      </p:pic>
      <p:pic>
        <p:nvPicPr>
          <p:cNvPr id="13" name="図 12">
            <a:extLst>
              <a:ext uri="{FF2B5EF4-FFF2-40B4-BE49-F238E27FC236}">
                <a16:creationId xmlns:a16="http://schemas.microsoft.com/office/drawing/2014/main" id="{128BFDDC-C85B-C937-62A0-D46EA55AFF8A}"/>
              </a:ext>
            </a:extLst>
          </p:cNvPr>
          <p:cNvPicPr>
            <a:picLocks noChangeAspect="1"/>
          </p:cNvPicPr>
          <p:nvPr/>
        </p:nvPicPr>
        <p:blipFill>
          <a:blip r:embed="rId4"/>
          <a:stretch>
            <a:fillRect/>
          </a:stretch>
        </p:blipFill>
        <p:spPr>
          <a:xfrm>
            <a:off x="3631841" y="39024"/>
            <a:ext cx="2730500" cy="647700"/>
          </a:xfrm>
          <a:prstGeom prst="rect">
            <a:avLst/>
          </a:prstGeom>
        </p:spPr>
      </p:pic>
      <p:pic>
        <p:nvPicPr>
          <p:cNvPr id="15" name="図 14">
            <a:extLst>
              <a:ext uri="{FF2B5EF4-FFF2-40B4-BE49-F238E27FC236}">
                <a16:creationId xmlns:a16="http://schemas.microsoft.com/office/drawing/2014/main" id="{17146F25-6A85-B98E-0AB4-CBCF614487D7}"/>
              </a:ext>
            </a:extLst>
          </p:cNvPr>
          <p:cNvPicPr>
            <a:picLocks noChangeAspect="1"/>
          </p:cNvPicPr>
          <p:nvPr/>
        </p:nvPicPr>
        <p:blipFill>
          <a:blip r:embed="rId5"/>
          <a:stretch>
            <a:fillRect/>
          </a:stretch>
        </p:blipFill>
        <p:spPr>
          <a:xfrm>
            <a:off x="3631841" y="1334424"/>
            <a:ext cx="4064000" cy="635000"/>
          </a:xfrm>
          <a:prstGeom prst="rect">
            <a:avLst/>
          </a:prstGeom>
        </p:spPr>
      </p:pic>
      <p:pic>
        <p:nvPicPr>
          <p:cNvPr id="17" name="図 16">
            <a:extLst>
              <a:ext uri="{FF2B5EF4-FFF2-40B4-BE49-F238E27FC236}">
                <a16:creationId xmlns:a16="http://schemas.microsoft.com/office/drawing/2014/main" id="{EA30BD9C-7DE9-E764-6610-C25770DF3E2E}"/>
              </a:ext>
            </a:extLst>
          </p:cNvPr>
          <p:cNvPicPr>
            <a:picLocks noChangeAspect="1"/>
          </p:cNvPicPr>
          <p:nvPr/>
        </p:nvPicPr>
        <p:blipFill>
          <a:blip r:embed="rId6"/>
          <a:stretch>
            <a:fillRect/>
          </a:stretch>
        </p:blipFill>
        <p:spPr>
          <a:xfrm>
            <a:off x="3631841" y="686724"/>
            <a:ext cx="2527300" cy="647700"/>
          </a:xfrm>
          <a:prstGeom prst="rect">
            <a:avLst/>
          </a:prstGeom>
        </p:spPr>
      </p:pic>
      <p:pic>
        <p:nvPicPr>
          <p:cNvPr id="21" name="図 20">
            <a:extLst>
              <a:ext uri="{FF2B5EF4-FFF2-40B4-BE49-F238E27FC236}">
                <a16:creationId xmlns:a16="http://schemas.microsoft.com/office/drawing/2014/main" id="{55B6B849-202B-7153-C495-DE1B4CDF4D4E}"/>
              </a:ext>
            </a:extLst>
          </p:cNvPr>
          <p:cNvPicPr>
            <a:picLocks noChangeAspect="1"/>
          </p:cNvPicPr>
          <p:nvPr/>
        </p:nvPicPr>
        <p:blipFill>
          <a:blip r:embed="rId7"/>
          <a:stretch>
            <a:fillRect/>
          </a:stretch>
        </p:blipFill>
        <p:spPr>
          <a:xfrm>
            <a:off x="4064000" y="2845582"/>
            <a:ext cx="7772400" cy="929932"/>
          </a:xfrm>
          <a:prstGeom prst="rect">
            <a:avLst/>
          </a:prstGeom>
        </p:spPr>
      </p:pic>
      <p:pic>
        <p:nvPicPr>
          <p:cNvPr id="23" name="図 22">
            <a:extLst>
              <a:ext uri="{FF2B5EF4-FFF2-40B4-BE49-F238E27FC236}">
                <a16:creationId xmlns:a16="http://schemas.microsoft.com/office/drawing/2014/main" id="{CDC6DBD1-D495-6B61-F83A-CAB924644B94}"/>
              </a:ext>
            </a:extLst>
          </p:cNvPr>
          <p:cNvPicPr>
            <a:picLocks noChangeAspect="1"/>
          </p:cNvPicPr>
          <p:nvPr/>
        </p:nvPicPr>
        <p:blipFill>
          <a:blip r:embed="rId8"/>
          <a:stretch>
            <a:fillRect/>
          </a:stretch>
        </p:blipFill>
        <p:spPr>
          <a:xfrm>
            <a:off x="7894168" y="39024"/>
            <a:ext cx="2528057" cy="2356834"/>
          </a:xfrm>
          <a:prstGeom prst="rect">
            <a:avLst/>
          </a:prstGeom>
        </p:spPr>
      </p:pic>
      <p:pic>
        <p:nvPicPr>
          <p:cNvPr id="25" name="図 24">
            <a:extLst>
              <a:ext uri="{FF2B5EF4-FFF2-40B4-BE49-F238E27FC236}">
                <a16:creationId xmlns:a16="http://schemas.microsoft.com/office/drawing/2014/main" id="{D7173DF5-F303-1B53-A556-924EFC5518E1}"/>
              </a:ext>
            </a:extLst>
          </p:cNvPr>
          <p:cNvPicPr>
            <a:picLocks noChangeAspect="1"/>
          </p:cNvPicPr>
          <p:nvPr/>
        </p:nvPicPr>
        <p:blipFill>
          <a:blip r:embed="rId9"/>
          <a:stretch>
            <a:fillRect/>
          </a:stretch>
        </p:blipFill>
        <p:spPr>
          <a:xfrm>
            <a:off x="4064000" y="4158259"/>
            <a:ext cx="7772400" cy="800441"/>
          </a:xfrm>
          <a:prstGeom prst="rect">
            <a:avLst/>
          </a:prstGeom>
        </p:spPr>
      </p:pic>
      <p:pic>
        <p:nvPicPr>
          <p:cNvPr id="27" name="図 26">
            <a:extLst>
              <a:ext uri="{FF2B5EF4-FFF2-40B4-BE49-F238E27FC236}">
                <a16:creationId xmlns:a16="http://schemas.microsoft.com/office/drawing/2014/main" id="{9CBF288A-C564-E6F8-4F05-0C5E0DA05137}"/>
              </a:ext>
            </a:extLst>
          </p:cNvPr>
          <p:cNvPicPr>
            <a:picLocks noChangeAspect="1"/>
          </p:cNvPicPr>
          <p:nvPr/>
        </p:nvPicPr>
        <p:blipFill>
          <a:blip r:embed="rId10"/>
          <a:stretch>
            <a:fillRect/>
          </a:stretch>
        </p:blipFill>
        <p:spPr>
          <a:xfrm>
            <a:off x="4054339" y="5411757"/>
            <a:ext cx="7772400" cy="874963"/>
          </a:xfrm>
          <a:prstGeom prst="rect">
            <a:avLst/>
          </a:prstGeom>
        </p:spPr>
      </p:pic>
      <p:pic>
        <p:nvPicPr>
          <p:cNvPr id="33" name="図 32">
            <a:extLst>
              <a:ext uri="{FF2B5EF4-FFF2-40B4-BE49-F238E27FC236}">
                <a16:creationId xmlns:a16="http://schemas.microsoft.com/office/drawing/2014/main" id="{D7647DBD-4A64-15AD-E071-CE22238AF871}"/>
              </a:ext>
            </a:extLst>
          </p:cNvPr>
          <p:cNvPicPr>
            <a:picLocks noChangeAspect="1"/>
          </p:cNvPicPr>
          <p:nvPr/>
        </p:nvPicPr>
        <p:blipFill>
          <a:blip r:embed="rId11"/>
          <a:stretch>
            <a:fillRect/>
          </a:stretch>
        </p:blipFill>
        <p:spPr>
          <a:xfrm>
            <a:off x="0" y="39024"/>
            <a:ext cx="3289708" cy="1403103"/>
          </a:xfrm>
          <a:prstGeom prst="rect">
            <a:avLst/>
          </a:prstGeom>
        </p:spPr>
      </p:pic>
      <p:sp>
        <p:nvSpPr>
          <p:cNvPr id="34" name="テキスト ボックス 33">
            <a:extLst>
              <a:ext uri="{FF2B5EF4-FFF2-40B4-BE49-F238E27FC236}">
                <a16:creationId xmlns:a16="http://schemas.microsoft.com/office/drawing/2014/main" id="{C6776D0D-FBFB-CC73-FCDA-FD20C51FBDA5}"/>
              </a:ext>
            </a:extLst>
          </p:cNvPr>
          <p:cNvSpPr txBox="1"/>
          <p:nvPr/>
        </p:nvSpPr>
        <p:spPr>
          <a:xfrm>
            <a:off x="4054339" y="5193480"/>
            <a:ext cx="3338134" cy="276999"/>
          </a:xfrm>
          <a:prstGeom prst="rect">
            <a:avLst/>
          </a:prstGeom>
          <a:noFill/>
        </p:spPr>
        <p:txBody>
          <a:bodyPr wrap="square" rtlCol="0">
            <a:spAutoFit/>
          </a:bodyPr>
          <a:lstStyle/>
          <a:p>
            <a:r>
              <a:rPr kumimoji="1" lang="ja-JP" altLang="en-US" sz="1200"/>
              <a:t>（</a:t>
            </a:r>
            <a:r>
              <a:rPr kumimoji="1" lang="en-US" altLang="ja-JP" sz="1200"/>
              <a:t>L-1</a:t>
            </a:r>
            <a:r>
              <a:rPr kumimoji="1" lang="ja-JP" altLang="en-US" sz="1200"/>
              <a:t>の）アクティベーションが与える影響</a:t>
            </a:r>
          </a:p>
        </p:txBody>
      </p:sp>
      <p:sp>
        <p:nvSpPr>
          <p:cNvPr id="35" name="テキスト ボックス 34">
            <a:extLst>
              <a:ext uri="{FF2B5EF4-FFF2-40B4-BE49-F238E27FC236}">
                <a16:creationId xmlns:a16="http://schemas.microsoft.com/office/drawing/2014/main" id="{BE2263A0-7309-EFC1-5D3F-A0A3C531F758}"/>
              </a:ext>
            </a:extLst>
          </p:cNvPr>
          <p:cNvSpPr txBox="1"/>
          <p:nvPr/>
        </p:nvSpPr>
        <p:spPr>
          <a:xfrm>
            <a:off x="4111936" y="3946622"/>
            <a:ext cx="3103809" cy="276999"/>
          </a:xfrm>
          <a:prstGeom prst="rect">
            <a:avLst/>
          </a:prstGeom>
          <a:noFill/>
        </p:spPr>
        <p:txBody>
          <a:bodyPr wrap="square" rtlCol="0">
            <a:spAutoFit/>
          </a:bodyPr>
          <a:lstStyle/>
          <a:p>
            <a:r>
              <a:rPr kumimoji="1" lang="ja-JP" altLang="en-US" sz="1200"/>
              <a:t>バイアスが与える影響</a:t>
            </a:r>
          </a:p>
        </p:txBody>
      </p:sp>
      <p:sp>
        <p:nvSpPr>
          <p:cNvPr id="36" name="テキスト ボックス 35">
            <a:extLst>
              <a:ext uri="{FF2B5EF4-FFF2-40B4-BE49-F238E27FC236}">
                <a16:creationId xmlns:a16="http://schemas.microsoft.com/office/drawing/2014/main" id="{E4C705B9-8844-BDC0-AFB2-C91895CFE68F}"/>
              </a:ext>
            </a:extLst>
          </p:cNvPr>
          <p:cNvSpPr txBox="1"/>
          <p:nvPr/>
        </p:nvSpPr>
        <p:spPr>
          <a:xfrm>
            <a:off x="4111936" y="2616707"/>
            <a:ext cx="3103809" cy="276999"/>
          </a:xfrm>
          <a:prstGeom prst="rect">
            <a:avLst/>
          </a:prstGeom>
          <a:noFill/>
        </p:spPr>
        <p:txBody>
          <a:bodyPr wrap="square" rtlCol="0">
            <a:spAutoFit/>
          </a:bodyPr>
          <a:lstStyle/>
          <a:p>
            <a:r>
              <a:rPr kumimoji="1" lang="ja-JP" altLang="en-US" sz="1200"/>
              <a:t>重みが与える影響</a:t>
            </a:r>
          </a:p>
        </p:txBody>
      </p:sp>
    </p:spTree>
    <p:extLst>
      <p:ext uri="{BB962C8B-B14F-4D97-AF65-F5344CB8AC3E}">
        <p14:creationId xmlns:p14="http://schemas.microsoft.com/office/powerpoint/2010/main" val="51668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F93E540-28EE-A399-628C-7507BD217168}"/>
              </a:ext>
            </a:extLst>
          </p:cNvPr>
          <p:cNvPicPr>
            <a:picLocks noChangeAspect="1"/>
          </p:cNvPicPr>
          <p:nvPr/>
        </p:nvPicPr>
        <p:blipFill>
          <a:blip r:embed="rId2"/>
          <a:stretch>
            <a:fillRect/>
          </a:stretch>
        </p:blipFill>
        <p:spPr>
          <a:xfrm>
            <a:off x="4520484" y="29088"/>
            <a:ext cx="2633015" cy="905388"/>
          </a:xfrm>
          <a:prstGeom prst="rect">
            <a:avLst/>
          </a:prstGeom>
        </p:spPr>
      </p:pic>
      <p:pic>
        <p:nvPicPr>
          <p:cNvPr id="4" name="図 3">
            <a:extLst>
              <a:ext uri="{FF2B5EF4-FFF2-40B4-BE49-F238E27FC236}">
                <a16:creationId xmlns:a16="http://schemas.microsoft.com/office/drawing/2014/main" id="{D2C2164B-A0DC-5AB0-5B89-0103CC8BB3B6}"/>
              </a:ext>
            </a:extLst>
          </p:cNvPr>
          <p:cNvPicPr>
            <a:picLocks noChangeAspect="1"/>
          </p:cNvPicPr>
          <p:nvPr/>
        </p:nvPicPr>
        <p:blipFill>
          <a:blip r:embed="rId3"/>
          <a:stretch>
            <a:fillRect/>
          </a:stretch>
        </p:blipFill>
        <p:spPr>
          <a:xfrm>
            <a:off x="4520484" y="1785376"/>
            <a:ext cx="4813300" cy="812800"/>
          </a:xfrm>
          <a:prstGeom prst="rect">
            <a:avLst/>
          </a:prstGeom>
        </p:spPr>
      </p:pic>
      <p:pic>
        <p:nvPicPr>
          <p:cNvPr id="6" name="図 5">
            <a:extLst>
              <a:ext uri="{FF2B5EF4-FFF2-40B4-BE49-F238E27FC236}">
                <a16:creationId xmlns:a16="http://schemas.microsoft.com/office/drawing/2014/main" id="{799DDFA9-FE3A-22D6-0BB5-67CCD39A1C32}"/>
              </a:ext>
            </a:extLst>
          </p:cNvPr>
          <p:cNvPicPr>
            <a:picLocks noChangeAspect="1"/>
          </p:cNvPicPr>
          <p:nvPr/>
        </p:nvPicPr>
        <p:blipFill>
          <a:blip r:embed="rId4"/>
          <a:stretch>
            <a:fillRect/>
          </a:stretch>
        </p:blipFill>
        <p:spPr>
          <a:xfrm>
            <a:off x="4520484" y="934476"/>
            <a:ext cx="2438400" cy="850900"/>
          </a:xfrm>
          <a:prstGeom prst="rect">
            <a:avLst/>
          </a:prstGeom>
        </p:spPr>
      </p:pic>
      <p:pic>
        <p:nvPicPr>
          <p:cNvPr id="8" name="図 7">
            <a:extLst>
              <a:ext uri="{FF2B5EF4-FFF2-40B4-BE49-F238E27FC236}">
                <a16:creationId xmlns:a16="http://schemas.microsoft.com/office/drawing/2014/main" id="{E8316C49-98DD-8BE7-505D-70E207F0390F}"/>
              </a:ext>
            </a:extLst>
          </p:cNvPr>
          <p:cNvPicPr>
            <a:picLocks noChangeAspect="1"/>
          </p:cNvPicPr>
          <p:nvPr/>
        </p:nvPicPr>
        <p:blipFill>
          <a:blip r:embed="rId5"/>
          <a:stretch>
            <a:fillRect/>
          </a:stretch>
        </p:blipFill>
        <p:spPr>
          <a:xfrm>
            <a:off x="4520484" y="4850553"/>
            <a:ext cx="4826000" cy="1752600"/>
          </a:xfrm>
          <a:prstGeom prst="rect">
            <a:avLst/>
          </a:prstGeom>
        </p:spPr>
      </p:pic>
      <p:pic>
        <p:nvPicPr>
          <p:cNvPr id="14" name="図 13">
            <a:extLst>
              <a:ext uri="{FF2B5EF4-FFF2-40B4-BE49-F238E27FC236}">
                <a16:creationId xmlns:a16="http://schemas.microsoft.com/office/drawing/2014/main" id="{5DD09F78-F7AE-E1EC-3B64-E41E5E99F3FF}"/>
              </a:ext>
            </a:extLst>
          </p:cNvPr>
          <p:cNvPicPr>
            <a:picLocks noChangeAspect="1"/>
          </p:cNvPicPr>
          <p:nvPr/>
        </p:nvPicPr>
        <p:blipFill>
          <a:blip r:embed="rId6"/>
          <a:stretch>
            <a:fillRect/>
          </a:stretch>
        </p:blipFill>
        <p:spPr>
          <a:xfrm>
            <a:off x="138716" y="3038988"/>
            <a:ext cx="3581400" cy="1028700"/>
          </a:xfrm>
          <a:prstGeom prst="rect">
            <a:avLst/>
          </a:prstGeom>
        </p:spPr>
      </p:pic>
      <p:pic>
        <p:nvPicPr>
          <p:cNvPr id="21" name="図 20">
            <a:extLst>
              <a:ext uri="{FF2B5EF4-FFF2-40B4-BE49-F238E27FC236}">
                <a16:creationId xmlns:a16="http://schemas.microsoft.com/office/drawing/2014/main" id="{1F320795-1475-9668-254C-53DFFC30E3B3}"/>
              </a:ext>
            </a:extLst>
          </p:cNvPr>
          <p:cNvPicPr>
            <a:picLocks noChangeAspect="1"/>
          </p:cNvPicPr>
          <p:nvPr/>
        </p:nvPicPr>
        <p:blipFill>
          <a:blip r:embed="rId7"/>
          <a:stretch>
            <a:fillRect/>
          </a:stretch>
        </p:blipFill>
        <p:spPr>
          <a:xfrm>
            <a:off x="0" y="29088"/>
            <a:ext cx="4268781" cy="1752600"/>
          </a:xfrm>
          <a:prstGeom prst="rect">
            <a:avLst/>
          </a:prstGeom>
        </p:spPr>
      </p:pic>
      <p:sp>
        <p:nvSpPr>
          <p:cNvPr id="22" name="テキスト ボックス 21">
            <a:extLst>
              <a:ext uri="{FF2B5EF4-FFF2-40B4-BE49-F238E27FC236}">
                <a16:creationId xmlns:a16="http://schemas.microsoft.com/office/drawing/2014/main" id="{A7BC4691-8461-2A0E-1D8A-243594C84A5D}"/>
              </a:ext>
            </a:extLst>
          </p:cNvPr>
          <p:cNvSpPr txBox="1"/>
          <p:nvPr/>
        </p:nvSpPr>
        <p:spPr>
          <a:xfrm>
            <a:off x="4520484" y="4584879"/>
            <a:ext cx="3515933" cy="276999"/>
          </a:xfrm>
          <a:prstGeom prst="rect">
            <a:avLst/>
          </a:prstGeom>
          <a:noFill/>
        </p:spPr>
        <p:txBody>
          <a:bodyPr wrap="square" rtlCol="0">
            <a:spAutoFit/>
          </a:bodyPr>
          <a:lstStyle/>
          <a:p>
            <a:r>
              <a:rPr kumimoji="1" lang="ja-JP" altLang="en-US" sz="1200"/>
              <a:t>（</a:t>
            </a:r>
            <a:r>
              <a:rPr kumimoji="1" lang="en-US" altLang="ja-JP" sz="1200"/>
              <a:t>L-1</a:t>
            </a:r>
            <a:r>
              <a:rPr kumimoji="1" lang="ja-JP" altLang="en-US" sz="1200"/>
              <a:t>の）アクティベーションが与える影響</a:t>
            </a:r>
          </a:p>
        </p:txBody>
      </p:sp>
      <p:pic>
        <p:nvPicPr>
          <p:cNvPr id="23" name="図 22">
            <a:extLst>
              <a:ext uri="{FF2B5EF4-FFF2-40B4-BE49-F238E27FC236}">
                <a16:creationId xmlns:a16="http://schemas.microsoft.com/office/drawing/2014/main" id="{F3613369-564D-B479-9D8C-A79744A7EACF}"/>
              </a:ext>
            </a:extLst>
          </p:cNvPr>
          <p:cNvPicPr>
            <a:picLocks noChangeAspect="1"/>
          </p:cNvPicPr>
          <p:nvPr/>
        </p:nvPicPr>
        <p:blipFill>
          <a:blip r:embed="rId8"/>
          <a:stretch>
            <a:fillRect/>
          </a:stretch>
        </p:blipFill>
        <p:spPr>
          <a:xfrm>
            <a:off x="10139609" y="2013508"/>
            <a:ext cx="4826000" cy="4330700"/>
          </a:xfrm>
          <a:prstGeom prst="rect">
            <a:avLst/>
          </a:prstGeom>
        </p:spPr>
      </p:pic>
    </p:spTree>
    <p:extLst>
      <p:ext uri="{BB962C8B-B14F-4D97-AF65-F5344CB8AC3E}">
        <p14:creationId xmlns:p14="http://schemas.microsoft.com/office/powerpoint/2010/main" val="214485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7BDCC5A-9D18-CBD3-F5DF-9EC5F423D466}"/>
              </a:ext>
            </a:extLst>
          </p:cNvPr>
          <p:cNvPicPr>
            <a:picLocks noChangeAspect="1"/>
          </p:cNvPicPr>
          <p:nvPr/>
        </p:nvPicPr>
        <p:blipFill>
          <a:blip r:embed="rId2"/>
          <a:stretch>
            <a:fillRect/>
          </a:stretch>
        </p:blipFill>
        <p:spPr>
          <a:xfrm>
            <a:off x="3059628" y="392447"/>
            <a:ext cx="4826000" cy="4330700"/>
          </a:xfrm>
          <a:prstGeom prst="rect">
            <a:avLst/>
          </a:prstGeom>
        </p:spPr>
      </p:pic>
    </p:spTree>
    <p:extLst>
      <p:ext uri="{BB962C8B-B14F-4D97-AF65-F5344CB8AC3E}">
        <p14:creationId xmlns:p14="http://schemas.microsoft.com/office/powerpoint/2010/main" val="4239155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a:extLst>
              <a:ext uri="{FF2B5EF4-FFF2-40B4-BE49-F238E27FC236}">
                <a16:creationId xmlns:a16="http://schemas.microsoft.com/office/drawing/2014/main" id="{599E608F-FFD8-20FA-5607-F246980C26FB}"/>
              </a:ext>
            </a:extLst>
          </p:cNvPr>
          <p:cNvSpPr/>
          <p:nvPr/>
        </p:nvSpPr>
        <p:spPr>
          <a:xfrm>
            <a:off x="322465" y="776689"/>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円/楕円 2">
            <a:extLst>
              <a:ext uri="{FF2B5EF4-FFF2-40B4-BE49-F238E27FC236}">
                <a16:creationId xmlns:a16="http://schemas.microsoft.com/office/drawing/2014/main" id="{E77928DA-F650-0180-1977-FDE13E67593E}"/>
              </a:ext>
            </a:extLst>
          </p:cNvPr>
          <p:cNvSpPr/>
          <p:nvPr/>
        </p:nvSpPr>
        <p:spPr>
          <a:xfrm>
            <a:off x="322465" y="1862807"/>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63491033-9DAB-3CC7-0BF6-B3932B16821E}"/>
              </a:ext>
            </a:extLst>
          </p:cNvPr>
          <p:cNvSpPr/>
          <p:nvPr/>
        </p:nvSpPr>
        <p:spPr>
          <a:xfrm>
            <a:off x="322465" y="2948925"/>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093EBF83-0A9E-0B42-009C-CB45A8EC5392}"/>
              </a:ext>
            </a:extLst>
          </p:cNvPr>
          <p:cNvSpPr/>
          <p:nvPr/>
        </p:nvSpPr>
        <p:spPr>
          <a:xfrm>
            <a:off x="1543811"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5751FC1-3CAF-1DF0-5EEF-BE5D10A71FD8}"/>
              </a:ext>
            </a:extLst>
          </p:cNvPr>
          <p:cNvSpPr/>
          <p:nvPr/>
        </p:nvSpPr>
        <p:spPr>
          <a:xfrm>
            <a:off x="1543811"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8215245-B96E-CBE7-18F1-D8E76DBA2858}"/>
              </a:ext>
            </a:extLst>
          </p:cNvPr>
          <p:cNvCxnSpPr>
            <a:cxnSpLocks/>
            <a:stCxn id="2" idx="6"/>
            <a:endCxn id="5" idx="1"/>
          </p:cNvCxnSpPr>
          <p:nvPr/>
        </p:nvCxnSpPr>
        <p:spPr>
          <a:xfrm>
            <a:off x="1135588" y="1228426"/>
            <a:ext cx="527302" cy="167111"/>
          </a:xfrm>
          <a:prstGeom prst="line">
            <a:avLst/>
          </a:prstGeom>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283E03D3-139E-D457-95BE-62F0FA6C7D15}"/>
              </a:ext>
            </a:extLst>
          </p:cNvPr>
          <p:cNvCxnSpPr>
            <a:cxnSpLocks/>
            <a:stCxn id="2" idx="5"/>
            <a:endCxn id="6" idx="1"/>
          </p:cNvCxnSpPr>
          <p:nvPr/>
        </p:nvCxnSpPr>
        <p:spPr>
          <a:xfrm>
            <a:off x="1016509" y="1547852"/>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48DE3117-F43E-358C-B69B-D112F9500F85}"/>
              </a:ext>
            </a:extLst>
          </p:cNvPr>
          <p:cNvCxnSpPr>
            <a:cxnSpLocks/>
            <a:stCxn id="3" idx="7"/>
            <a:endCxn id="5" idx="2"/>
          </p:cNvCxnSpPr>
          <p:nvPr/>
        </p:nvCxnSpPr>
        <p:spPr>
          <a:xfrm flipV="1">
            <a:off x="1016509" y="1714963"/>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299FC8A2-E6B3-8014-6EB0-2E3EBF94A139}"/>
              </a:ext>
            </a:extLst>
          </p:cNvPr>
          <p:cNvCxnSpPr>
            <a:cxnSpLocks/>
            <a:stCxn id="5" idx="3"/>
            <a:endCxn id="4" idx="7"/>
          </p:cNvCxnSpPr>
          <p:nvPr/>
        </p:nvCxnSpPr>
        <p:spPr>
          <a:xfrm flipH="1">
            <a:off x="1016509" y="2034389"/>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C7AA68FF-A2D9-2B64-F011-2FD0FEAB3F6F}"/>
              </a:ext>
            </a:extLst>
          </p:cNvPr>
          <p:cNvCxnSpPr>
            <a:cxnSpLocks/>
            <a:stCxn id="3" idx="5"/>
            <a:endCxn id="6" idx="2"/>
          </p:cNvCxnSpPr>
          <p:nvPr/>
        </p:nvCxnSpPr>
        <p:spPr>
          <a:xfrm>
            <a:off x="1016509" y="2633970"/>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A89F13B2-4983-4A78-364E-3B7A9C6777B8}"/>
              </a:ext>
            </a:extLst>
          </p:cNvPr>
          <p:cNvCxnSpPr>
            <a:cxnSpLocks/>
            <a:stCxn id="6" idx="3"/>
            <a:endCxn id="4" idx="6"/>
          </p:cNvCxnSpPr>
          <p:nvPr/>
        </p:nvCxnSpPr>
        <p:spPr>
          <a:xfrm flipH="1">
            <a:off x="1135588" y="3233551"/>
            <a:ext cx="527302" cy="167111"/>
          </a:xfrm>
          <a:prstGeom prst="line">
            <a:avLst/>
          </a:prstGeom>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CF0D3ADF-2554-AF56-EEDB-30C29B9A88CC}"/>
              </a:ext>
            </a:extLst>
          </p:cNvPr>
          <p:cNvCxnSpPr>
            <a:cxnSpLocks/>
            <a:stCxn id="67" idx="2"/>
            <a:endCxn id="5" idx="6"/>
          </p:cNvCxnSpPr>
          <p:nvPr/>
        </p:nvCxnSpPr>
        <p:spPr>
          <a:xfrm flipH="1">
            <a:off x="2356934" y="1714963"/>
            <a:ext cx="400574" cy="0"/>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40F7BDB0-8972-B0D4-A3EC-50A3319C7EFD}"/>
              </a:ext>
            </a:extLst>
          </p:cNvPr>
          <p:cNvCxnSpPr>
            <a:cxnSpLocks/>
            <a:stCxn id="68" idx="1"/>
            <a:endCxn id="5" idx="5"/>
          </p:cNvCxnSpPr>
          <p:nvPr/>
        </p:nvCxnSpPr>
        <p:spPr>
          <a:xfrm flipH="1"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07F7C400-D607-92A5-4DA5-C3D22BE2738B}"/>
              </a:ext>
            </a:extLst>
          </p:cNvPr>
          <p:cNvCxnSpPr>
            <a:cxnSpLocks/>
            <a:stCxn id="6" idx="7"/>
            <a:endCxn id="67" idx="3"/>
          </p:cNvCxnSpPr>
          <p:nvPr/>
        </p:nvCxnSpPr>
        <p:spPr>
          <a:xfrm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15A7A113-DBF3-A059-DA9F-113B3E4D2FFE}"/>
              </a:ext>
            </a:extLst>
          </p:cNvPr>
          <p:cNvCxnSpPr>
            <a:cxnSpLocks/>
            <a:stCxn id="6" idx="6"/>
            <a:endCxn id="68" idx="2"/>
          </p:cNvCxnSpPr>
          <p:nvPr/>
        </p:nvCxnSpPr>
        <p:spPr>
          <a:xfrm>
            <a:off x="2356934" y="2914125"/>
            <a:ext cx="400574" cy="0"/>
          </a:xfrm>
          <a:prstGeom prst="line">
            <a:avLst/>
          </a:prstGeom>
        </p:spPr>
        <p:style>
          <a:lnRef idx="1">
            <a:schemeClr val="dk1"/>
          </a:lnRef>
          <a:fillRef idx="0">
            <a:schemeClr val="dk1"/>
          </a:fillRef>
          <a:effectRef idx="0">
            <a:schemeClr val="dk1"/>
          </a:effectRef>
          <a:fontRef idx="minor">
            <a:schemeClr val="tx1"/>
          </a:fontRef>
        </p:style>
      </p:cxnSp>
      <p:sp>
        <p:nvSpPr>
          <p:cNvPr id="43" name="テキスト ボックス 42">
            <a:extLst>
              <a:ext uri="{FF2B5EF4-FFF2-40B4-BE49-F238E27FC236}">
                <a16:creationId xmlns:a16="http://schemas.microsoft.com/office/drawing/2014/main" id="{08B6AB3E-BB43-1D47-D229-C00BB863C416}"/>
              </a:ext>
            </a:extLst>
          </p:cNvPr>
          <p:cNvSpPr txBox="1"/>
          <p:nvPr/>
        </p:nvSpPr>
        <p:spPr>
          <a:xfrm>
            <a:off x="2814310" y="199174"/>
            <a:ext cx="785611" cy="276999"/>
          </a:xfrm>
          <a:prstGeom prst="rect">
            <a:avLst/>
          </a:prstGeom>
          <a:noFill/>
        </p:spPr>
        <p:txBody>
          <a:bodyPr wrap="square" rtlCol="0">
            <a:spAutoFit/>
          </a:bodyPr>
          <a:lstStyle/>
          <a:p>
            <a:r>
              <a:rPr kumimoji="1" lang="ja-JP" altLang="en-US" sz="1200"/>
              <a:t>出力層</a:t>
            </a:r>
          </a:p>
        </p:txBody>
      </p:sp>
      <p:sp>
        <p:nvSpPr>
          <p:cNvPr id="44" name="テキスト ボックス 43">
            <a:extLst>
              <a:ext uri="{FF2B5EF4-FFF2-40B4-BE49-F238E27FC236}">
                <a16:creationId xmlns:a16="http://schemas.microsoft.com/office/drawing/2014/main" id="{6AD716FC-B7CA-1041-CAC1-D0DA326DDFDD}"/>
              </a:ext>
            </a:extLst>
          </p:cNvPr>
          <p:cNvSpPr txBox="1"/>
          <p:nvPr/>
        </p:nvSpPr>
        <p:spPr>
          <a:xfrm>
            <a:off x="1606869" y="199174"/>
            <a:ext cx="785611" cy="276999"/>
          </a:xfrm>
          <a:prstGeom prst="rect">
            <a:avLst/>
          </a:prstGeom>
          <a:noFill/>
        </p:spPr>
        <p:txBody>
          <a:bodyPr wrap="square" rtlCol="0">
            <a:spAutoFit/>
          </a:bodyPr>
          <a:lstStyle/>
          <a:p>
            <a:r>
              <a:rPr lang="ja-JP" altLang="en-US" sz="1200"/>
              <a:t>隠れ</a:t>
            </a:r>
            <a:r>
              <a:rPr kumimoji="1" lang="ja-JP" altLang="en-US" sz="1200"/>
              <a:t>層</a:t>
            </a:r>
          </a:p>
        </p:txBody>
      </p:sp>
      <p:sp>
        <p:nvSpPr>
          <p:cNvPr id="45" name="テキスト ボックス 44">
            <a:extLst>
              <a:ext uri="{FF2B5EF4-FFF2-40B4-BE49-F238E27FC236}">
                <a16:creationId xmlns:a16="http://schemas.microsoft.com/office/drawing/2014/main" id="{4B52FE11-3479-D4C3-657B-D7D0B25F0F5F}"/>
              </a:ext>
            </a:extLst>
          </p:cNvPr>
          <p:cNvSpPr txBox="1"/>
          <p:nvPr/>
        </p:nvSpPr>
        <p:spPr>
          <a:xfrm>
            <a:off x="336561" y="199174"/>
            <a:ext cx="785611" cy="276999"/>
          </a:xfrm>
          <a:prstGeom prst="rect">
            <a:avLst/>
          </a:prstGeom>
          <a:noFill/>
        </p:spPr>
        <p:txBody>
          <a:bodyPr wrap="square" rtlCol="0">
            <a:spAutoFit/>
          </a:bodyPr>
          <a:lstStyle/>
          <a:p>
            <a:r>
              <a:rPr kumimoji="1" lang="ja-JP" altLang="en-US" sz="1200"/>
              <a:t>隠れ層</a:t>
            </a:r>
          </a:p>
        </p:txBody>
      </p:sp>
      <p:sp>
        <p:nvSpPr>
          <p:cNvPr id="67" name="円/楕円 66">
            <a:extLst>
              <a:ext uri="{FF2B5EF4-FFF2-40B4-BE49-F238E27FC236}">
                <a16:creationId xmlns:a16="http://schemas.microsoft.com/office/drawing/2014/main" id="{55D6EEB6-7C8C-1ABD-5226-F5B3A13632E0}"/>
              </a:ext>
            </a:extLst>
          </p:cNvPr>
          <p:cNvSpPr/>
          <p:nvPr/>
        </p:nvSpPr>
        <p:spPr>
          <a:xfrm>
            <a:off x="2757508"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円/楕円 67">
            <a:extLst>
              <a:ext uri="{FF2B5EF4-FFF2-40B4-BE49-F238E27FC236}">
                <a16:creationId xmlns:a16="http://schemas.microsoft.com/office/drawing/2014/main" id="{C028F5DC-12AF-1F49-E0F4-7C13E0383EF1}"/>
              </a:ext>
            </a:extLst>
          </p:cNvPr>
          <p:cNvSpPr/>
          <p:nvPr/>
        </p:nvSpPr>
        <p:spPr>
          <a:xfrm>
            <a:off x="2757508"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62CE26F2-2D89-4CEE-C2DF-AF99659B69DD}"/>
              </a:ext>
            </a:extLst>
          </p:cNvPr>
          <p:cNvSpPr txBox="1"/>
          <p:nvPr/>
        </p:nvSpPr>
        <p:spPr>
          <a:xfrm>
            <a:off x="3634077" y="1158818"/>
            <a:ext cx="546251" cy="276999"/>
          </a:xfrm>
          <a:prstGeom prst="rect">
            <a:avLst/>
          </a:prstGeom>
          <a:noFill/>
        </p:spPr>
        <p:txBody>
          <a:bodyPr wrap="square" rtlCol="0">
            <a:spAutoFit/>
          </a:bodyPr>
          <a:lstStyle/>
          <a:p>
            <a:r>
              <a:rPr lang="ja-JP" altLang="en-US" sz="1200"/>
              <a:t>正解</a:t>
            </a:r>
            <a:endParaRPr kumimoji="1" lang="ja-JP" altLang="en-US" sz="1200"/>
          </a:p>
        </p:txBody>
      </p:sp>
      <mc:AlternateContent xmlns:mc="http://schemas.openxmlformats.org/markup-compatibility/2006">
        <mc:Choice xmlns:a14="http://schemas.microsoft.com/office/drawing/2010/main" Requires="a14">
          <p:sp>
            <p:nvSpPr>
              <p:cNvPr id="87" name="テキスト ボックス 86">
                <a:extLst>
                  <a:ext uri="{FF2B5EF4-FFF2-40B4-BE49-F238E27FC236}">
                    <a16:creationId xmlns:a16="http://schemas.microsoft.com/office/drawing/2014/main" id="{C4F91F4B-E854-1B91-36C7-C0290A164DDD}"/>
                  </a:ext>
                </a:extLst>
              </p:cNvPr>
              <p:cNvSpPr txBox="1"/>
              <p:nvPr/>
            </p:nvSpPr>
            <p:spPr>
              <a:xfrm>
                <a:off x="3670991" y="1550819"/>
                <a:ext cx="30130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a:latin typeface="Cambria Math" panose="02040503050406030204" pitchFamily="18" charset="0"/>
                            </a:rPr>
                          </m:ctrlPr>
                        </m:sSubPr>
                        <m:e>
                          <m:r>
                            <a:rPr kumimoji="1" lang="en-US" altLang="ja-JP" b="0" i="1">
                              <a:latin typeface="Cambria Math" panose="02040503050406030204" pitchFamily="18" charset="0"/>
                            </a:rPr>
                            <m:t>𝑦</m:t>
                          </m:r>
                        </m:e>
                        <m:sub>
                          <m:r>
                            <a:rPr kumimoji="1" lang="en-US" altLang="ja-JP" b="0" i="1">
                              <a:latin typeface="Cambria Math" panose="02040503050406030204" pitchFamily="18" charset="0"/>
                            </a:rPr>
                            <m:t>0</m:t>
                          </m:r>
                        </m:sub>
                      </m:sSub>
                    </m:oMath>
                  </m:oMathPara>
                </a14:m>
                <a:endParaRPr kumimoji="1" lang="ja-JP" altLang="en-US"/>
              </a:p>
            </p:txBody>
          </p:sp>
        </mc:Choice>
        <mc:Fallback>
          <p:sp>
            <p:nvSpPr>
              <p:cNvPr id="87" name="テキスト ボックス 86">
                <a:extLst>
                  <a:ext uri="{FF2B5EF4-FFF2-40B4-BE49-F238E27FC236}">
                    <a16:creationId xmlns:a16="http://schemas.microsoft.com/office/drawing/2014/main" id="{C4F91F4B-E854-1B91-36C7-C0290A164DDD}"/>
                  </a:ext>
                </a:extLst>
              </p:cNvPr>
              <p:cNvSpPr txBox="1">
                <a:spLocks noRot="1" noChangeAspect="1" noMove="1" noResize="1" noEditPoints="1" noAdjustHandles="1" noChangeArrowheads="1" noChangeShapeType="1" noTextEdit="1"/>
              </p:cNvSpPr>
              <p:nvPr/>
            </p:nvSpPr>
            <p:spPr>
              <a:xfrm>
                <a:off x="3670991" y="1550819"/>
                <a:ext cx="301301" cy="276999"/>
              </a:xfrm>
              <a:prstGeom prst="rect">
                <a:avLst/>
              </a:prstGeom>
              <a:blipFill>
                <a:blip r:embed="rId3"/>
                <a:stretch>
                  <a:fillRect l="-12000" r="-4000" b="-2608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8" name="テキスト ボックス 87">
                <a:extLst>
                  <a:ext uri="{FF2B5EF4-FFF2-40B4-BE49-F238E27FC236}">
                    <a16:creationId xmlns:a16="http://schemas.microsoft.com/office/drawing/2014/main" id="{5D871DDA-A766-70A7-DA71-31F694C4F06A}"/>
                  </a:ext>
                </a:extLst>
              </p:cNvPr>
              <p:cNvSpPr txBox="1"/>
              <p:nvPr/>
            </p:nvSpPr>
            <p:spPr>
              <a:xfrm>
                <a:off x="3670990" y="2744051"/>
                <a:ext cx="301301"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a:latin typeface="Cambria Math" panose="02040503050406030204" pitchFamily="18" charset="0"/>
                            </a:rPr>
                          </m:ctrlPr>
                        </m:sSubPr>
                        <m:e>
                          <m:r>
                            <a:rPr kumimoji="1" lang="en-US" altLang="ja-JP" b="0" i="1">
                              <a:latin typeface="Cambria Math" panose="02040503050406030204" pitchFamily="18" charset="0"/>
                            </a:rPr>
                            <m:t>𝑦</m:t>
                          </m:r>
                        </m:e>
                        <m:sub>
                          <m:r>
                            <a:rPr kumimoji="1" lang="en-US" altLang="ja-JP" b="0" i="1">
                              <a:latin typeface="Cambria Math" panose="02040503050406030204" pitchFamily="18" charset="0"/>
                            </a:rPr>
                            <m:t>1</m:t>
                          </m:r>
                        </m:sub>
                      </m:sSub>
                    </m:oMath>
                  </m:oMathPara>
                </a14:m>
                <a:endParaRPr kumimoji="1" lang="ja-JP" altLang="en-US"/>
              </a:p>
            </p:txBody>
          </p:sp>
        </mc:Choice>
        <mc:Fallback>
          <p:sp>
            <p:nvSpPr>
              <p:cNvPr id="88" name="テキスト ボックス 87">
                <a:extLst>
                  <a:ext uri="{FF2B5EF4-FFF2-40B4-BE49-F238E27FC236}">
                    <a16:creationId xmlns:a16="http://schemas.microsoft.com/office/drawing/2014/main" id="{5D871DDA-A766-70A7-DA71-31F694C4F06A}"/>
                  </a:ext>
                </a:extLst>
              </p:cNvPr>
              <p:cNvSpPr txBox="1">
                <a:spLocks noRot="1" noChangeAspect="1" noMove="1" noResize="1" noEditPoints="1" noAdjustHandles="1" noChangeArrowheads="1" noChangeShapeType="1" noTextEdit="1"/>
              </p:cNvSpPr>
              <p:nvPr/>
            </p:nvSpPr>
            <p:spPr>
              <a:xfrm>
                <a:off x="3670990" y="2744051"/>
                <a:ext cx="301301" cy="276999"/>
              </a:xfrm>
              <a:prstGeom prst="rect">
                <a:avLst/>
              </a:prstGeom>
              <a:blipFill>
                <a:blip r:embed="rId4"/>
                <a:stretch>
                  <a:fillRect l="-12000" b="-217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0" name="テキスト ボックス 89">
                <a:extLst>
                  <a:ext uri="{FF2B5EF4-FFF2-40B4-BE49-F238E27FC236}">
                    <a16:creationId xmlns:a16="http://schemas.microsoft.com/office/drawing/2014/main" id="{1703FE14-D5C8-7E75-FFFA-57CCD0B92FB7}"/>
                  </a:ext>
                </a:extLst>
              </p:cNvPr>
              <p:cNvSpPr txBox="1"/>
              <p:nvPr/>
            </p:nvSpPr>
            <p:spPr>
              <a:xfrm>
                <a:off x="3042638" y="473782"/>
                <a:ext cx="19389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oMath>
                  </m:oMathPara>
                </a14:m>
                <a:endParaRPr kumimoji="1" lang="ja-JP" altLang="en-US"/>
              </a:p>
            </p:txBody>
          </p:sp>
        </mc:Choice>
        <mc:Fallback>
          <p:sp>
            <p:nvSpPr>
              <p:cNvPr id="90" name="テキスト ボックス 89">
                <a:extLst>
                  <a:ext uri="{FF2B5EF4-FFF2-40B4-BE49-F238E27FC236}">
                    <a16:creationId xmlns:a16="http://schemas.microsoft.com/office/drawing/2014/main" id="{1703FE14-D5C8-7E75-FFFA-57CCD0B92FB7}"/>
                  </a:ext>
                </a:extLst>
              </p:cNvPr>
              <p:cNvSpPr txBox="1">
                <a:spLocks noRot="1" noChangeAspect="1" noMove="1" noResize="1" noEditPoints="1" noAdjustHandles="1" noChangeArrowheads="1" noChangeShapeType="1" noTextEdit="1"/>
              </p:cNvSpPr>
              <p:nvPr/>
            </p:nvSpPr>
            <p:spPr>
              <a:xfrm>
                <a:off x="3042638" y="473782"/>
                <a:ext cx="193899" cy="276999"/>
              </a:xfrm>
              <a:prstGeom prst="rect">
                <a:avLst/>
              </a:prstGeom>
              <a:blipFill>
                <a:blip r:embed="rId5"/>
                <a:stretch>
                  <a:fillRect l="-18750" r="-25000"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1" name="テキスト ボックス 90">
                <a:extLst>
                  <a:ext uri="{FF2B5EF4-FFF2-40B4-BE49-F238E27FC236}">
                    <a16:creationId xmlns:a16="http://schemas.microsoft.com/office/drawing/2014/main" id="{BFD489D8-8E03-3487-A9A6-B01D007ADF29}"/>
                  </a:ext>
                </a:extLst>
              </p:cNvPr>
              <p:cNvSpPr txBox="1"/>
              <p:nvPr/>
            </p:nvSpPr>
            <p:spPr>
              <a:xfrm>
                <a:off x="1644274" y="487907"/>
                <a:ext cx="5978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−1</m:t>
                      </m:r>
                    </m:oMath>
                  </m:oMathPara>
                </a14:m>
                <a:endParaRPr kumimoji="1" lang="ja-JP" altLang="en-US"/>
              </a:p>
            </p:txBody>
          </p:sp>
        </mc:Choice>
        <mc:Fallback>
          <p:sp>
            <p:nvSpPr>
              <p:cNvPr id="91" name="テキスト ボックス 90">
                <a:extLst>
                  <a:ext uri="{FF2B5EF4-FFF2-40B4-BE49-F238E27FC236}">
                    <a16:creationId xmlns:a16="http://schemas.microsoft.com/office/drawing/2014/main" id="{BFD489D8-8E03-3487-A9A6-B01D007ADF29}"/>
                  </a:ext>
                </a:extLst>
              </p:cNvPr>
              <p:cNvSpPr txBox="1">
                <a:spLocks noRot="1" noChangeAspect="1" noMove="1" noResize="1" noEditPoints="1" noAdjustHandles="1" noChangeArrowheads="1" noChangeShapeType="1" noTextEdit="1"/>
              </p:cNvSpPr>
              <p:nvPr/>
            </p:nvSpPr>
            <p:spPr>
              <a:xfrm>
                <a:off x="1644274" y="487907"/>
                <a:ext cx="597856" cy="276999"/>
              </a:xfrm>
              <a:prstGeom prst="rect">
                <a:avLst/>
              </a:prstGeom>
              <a:blipFill>
                <a:blip r:embed="rId6"/>
                <a:stretch>
                  <a:fillRect l="-8333" r="-6250"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2" name="テキスト ボックス 91">
                <a:extLst>
                  <a:ext uri="{FF2B5EF4-FFF2-40B4-BE49-F238E27FC236}">
                    <a16:creationId xmlns:a16="http://schemas.microsoft.com/office/drawing/2014/main" id="{F3DB8858-344D-1F7A-EE6D-AF87B1C531B3}"/>
                  </a:ext>
                </a:extLst>
              </p:cNvPr>
              <p:cNvSpPr txBox="1"/>
              <p:nvPr/>
            </p:nvSpPr>
            <p:spPr>
              <a:xfrm>
                <a:off x="377445" y="483632"/>
                <a:ext cx="5978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−2</m:t>
                      </m:r>
                    </m:oMath>
                  </m:oMathPara>
                </a14:m>
                <a:endParaRPr kumimoji="1" lang="ja-JP" altLang="en-US"/>
              </a:p>
            </p:txBody>
          </p:sp>
        </mc:Choice>
        <mc:Fallback>
          <p:sp>
            <p:nvSpPr>
              <p:cNvPr id="92" name="テキスト ボックス 91">
                <a:extLst>
                  <a:ext uri="{FF2B5EF4-FFF2-40B4-BE49-F238E27FC236}">
                    <a16:creationId xmlns:a16="http://schemas.microsoft.com/office/drawing/2014/main" id="{F3DB8858-344D-1F7A-EE6D-AF87B1C531B3}"/>
                  </a:ext>
                </a:extLst>
              </p:cNvPr>
              <p:cNvSpPr txBox="1">
                <a:spLocks noRot="1" noChangeAspect="1" noMove="1" noResize="1" noEditPoints="1" noAdjustHandles="1" noChangeArrowheads="1" noChangeShapeType="1" noTextEdit="1"/>
              </p:cNvSpPr>
              <p:nvPr/>
            </p:nvSpPr>
            <p:spPr>
              <a:xfrm>
                <a:off x="377445" y="483632"/>
                <a:ext cx="597856" cy="276999"/>
              </a:xfrm>
              <a:prstGeom prst="rect">
                <a:avLst/>
              </a:prstGeom>
              <a:blipFill>
                <a:blip r:embed="rId7"/>
                <a:stretch>
                  <a:fillRect l="-6250" r="-8333" b="-41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3" name="テキスト ボックス 92">
                <a:extLst>
                  <a:ext uri="{FF2B5EF4-FFF2-40B4-BE49-F238E27FC236}">
                    <a16:creationId xmlns:a16="http://schemas.microsoft.com/office/drawing/2014/main" id="{0513A0A0-0B0B-FE86-0826-4138A7EFF29E}"/>
                  </a:ext>
                </a:extLst>
              </p:cNvPr>
              <p:cNvSpPr txBox="1"/>
              <p:nvPr/>
            </p:nvSpPr>
            <p:spPr>
              <a:xfrm>
                <a:off x="1190075" y="1012402"/>
                <a:ext cx="448328" cy="2360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0,0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p:sp>
            <p:nvSpPr>
              <p:cNvPr id="93" name="テキスト ボックス 92">
                <a:extLst>
                  <a:ext uri="{FF2B5EF4-FFF2-40B4-BE49-F238E27FC236}">
                    <a16:creationId xmlns:a16="http://schemas.microsoft.com/office/drawing/2014/main" id="{0513A0A0-0B0B-FE86-0826-4138A7EFF29E}"/>
                  </a:ext>
                </a:extLst>
              </p:cNvPr>
              <p:cNvSpPr txBox="1">
                <a:spLocks noRot="1" noChangeAspect="1" noMove="1" noResize="1" noEditPoints="1" noAdjustHandles="1" noChangeArrowheads="1" noChangeShapeType="1" noTextEdit="1"/>
              </p:cNvSpPr>
              <p:nvPr/>
            </p:nvSpPr>
            <p:spPr>
              <a:xfrm>
                <a:off x="1190075" y="1012402"/>
                <a:ext cx="448328" cy="236027"/>
              </a:xfrm>
              <a:prstGeom prst="rect">
                <a:avLst/>
              </a:prstGeom>
              <a:blipFill>
                <a:blip r:embed="rId8"/>
                <a:stretch>
                  <a:fillRect l="-2703"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5" name="テキスト ボックス 94">
                <a:extLst>
                  <a:ext uri="{FF2B5EF4-FFF2-40B4-BE49-F238E27FC236}">
                    <a16:creationId xmlns:a16="http://schemas.microsoft.com/office/drawing/2014/main" id="{3DEA3282-14B2-B55C-6F22-F588087A9CC8}"/>
                  </a:ext>
                </a:extLst>
              </p:cNvPr>
              <p:cNvSpPr txBox="1"/>
              <p:nvPr/>
            </p:nvSpPr>
            <p:spPr>
              <a:xfrm>
                <a:off x="1058640" y="1415021"/>
                <a:ext cx="448328" cy="2360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1,0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p:sp>
            <p:nvSpPr>
              <p:cNvPr id="95" name="テキスト ボックス 94">
                <a:extLst>
                  <a:ext uri="{FF2B5EF4-FFF2-40B4-BE49-F238E27FC236}">
                    <a16:creationId xmlns:a16="http://schemas.microsoft.com/office/drawing/2014/main" id="{3DEA3282-14B2-B55C-6F22-F588087A9CC8}"/>
                  </a:ext>
                </a:extLst>
              </p:cNvPr>
              <p:cNvSpPr txBox="1">
                <a:spLocks noRot="1" noChangeAspect="1" noMove="1" noResize="1" noEditPoints="1" noAdjustHandles="1" noChangeArrowheads="1" noChangeShapeType="1" noTextEdit="1"/>
              </p:cNvSpPr>
              <p:nvPr/>
            </p:nvSpPr>
            <p:spPr>
              <a:xfrm>
                <a:off x="1058640" y="1415021"/>
                <a:ext cx="448328" cy="236027"/>
              </a:xfrm>
              <a:prstGeom prst="rect">
                <a:avLst/>
              </a:prstGeom>
              <a:blipFill>
                <a:blip r:embed="rId9"/>
                <a:stretch>
                  <a:fillRect l="-5556" r="-2778"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6" name="テキスト ボックス 105">
                <a:extLst>
                  <a:ext uri="{FF2B5EF4-FFF2-40B4-BE49-F238E27FC236}">
                    <a16:creationId xmlns:a16="http://schemas.microsoft.com/office/drawing/2014/main" id="{C5E9DDDD-2B35-2D60-377A-4F2CB3D34BFC}"/>
                  </a:ext>
                </a:extLst>
              </p:cNvPr>
              <p:cNvSpPr txBox="1"/>
              <p:nvPr/>
            </p:nvSpPr>
            <p:spPr>
              <a:xfrm>
                <a:off x="1956092" y="1569575"/>
                <a:ext cx="408060"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p:sp>
            <p:nvSpPr>
              <p:cNvPr id="106" name="テキスト ボックス 105">
                <a:extLst>
                  <a:ext uri="{FF2B5EF4-FFF2-40B4-BE49-F238E27FC236}">
                    <a16:creationId xmlns:a16="http://schemas.microsoft.com/office/drawing/2014/main" id="{C5E9DDDD-2B35-2D60-377A-4F2CB3D34BFC}"/>
                  </a:ext>
                </a:extLst>
              </p:cNvPr>
              <p:cNvSpPr txBox="1">
                <a:spLocks noRot="1" noChangeAspect="1" noMove="1" noResize="1" noEditPoints="1" noAdjustHandles="1" noChangeArrowheads="1" noChangeShapeType="1" noTextEdit="1"/>
              </p:cNvSpPr>
              <p:nvPr/>
            </p:nvSpPr>
            <p:spPr>
              <a:xfrm>
                <a:off x="1956092" y="1569575"/>
                <a:ext cx="408060" cy="219740"/>
              </a:xfrm>
              <a:prstGeom prst="rect">
                <a:avLst/>
              </a:prstGeom>
              <a:blipFill>
                <a:blip r:embed="rId10"/>
                <a:stretch>
                  <a:fillRect l="-6061" b="-1052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7" name="テキスト ボックス 106">
                <a:extLst>
                  <a:ext uri="{FF2B5EF4-FFF2-40B4-BE49-F238E27FC236}">
                    <a16:creationId xmlns:a16="http://schemas.microsoft.com/office/drawing/2014/main" id="{92496446-D6E5-A4FC-5D52-BA5D23BDE9DA}"/>
                  </a:ext>
                </a:extLst>
              </p:cNvPr>
              <p:cNvSpPr txBox="1"/>
              <p:nvPr/>
            </p:nvSpPr>
            <p:spPr>
              <a:xfrm>
                <a:off x="3235676" y="1577259"/>
                <a:ext cx="238142"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107" name="テキスト ボックス 106">
                <a:extLst>
                  <a:ext uri="{FF2B5EF4-FFF2-40B4-BE49-F238E27FC236}">
                    <a16:creationId xmlns:a16="http://schemas.microsoft.com/office/drawing/2014/main" id="{92496446-D6E5-A4FC-5D52-BA5D23BDE9DA}"/>
                  </a:ext>
                </a:extLst>
              </p:cNvPr>
              <p:cNvSpPr txBox="1">
                <a:spLocks noRot="1" noChangeAspect="1" noMove="1" noResize="1" noEditPoints="1" noAdjustHandles="1" noChangeArrowheads="1" noChangeShapeType="1" noTextEdit="1"/>
              </p:cNvSpPr>
              <p:nvPr/>
            </p:nvSpPr>
            <p:spPr>
              <a:xfrm>
                <a:off x="3235676" y="1577259"/>
                <a:ext cx="238142" cy="219740"/>
              </a:xfrm>
              <a:prstGeom prst="rect">
                <a:avLst/>
              </a:prstGeom>
              <a:blipFill>
                <a:blip r:embed="rId11"/>
                <a:stretch>
                  <a:fillRect l="-10000" t="-5556" r="-5000"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8" name="テキスト ボックス 107">
                <a:extLst>
                  <a:ext uri="{FF2B5EF4-FFF2-40B4-BE49-F238E27FC236}">
                    <a16:creationId xmlns:a16="http://schemas.microsoft.com/office/drawing/2014/main" id="{2C222A04-506C-F281-9ADE-129A995CD923}"/>
                  </a:ext>
                </a:extLst>
              </p:cNvPr>
              <p:cNvSpPr txBox="1"/>
              <p:nvPr/>
            </p:nvSpPr>
            <p:spPr>
              <a:xfrm>
                <a:off x="730320" y="1091240"/>
                <a:ext cx="408060"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−2</m:t>
                          </m:r>
                        </m:sup>
                      </m:sSubSup>
                    </m:oMath>
                  </m:oMathPara>
                </a14:m>
                <a:endParaRPr kumimoji="1" lang="ja-JP" altLang="en-US" sz="1400"/>
              </a:p>
            </p:txBody>
          </p:sp>
        </mc:Choice>
        <mc:Fallback>
          <p:sp>
            <p:nvSpPr>
              <p:cNvPr id="108" name="テキスト ボックス 107">
                <a:extLst>
                  <a:ext uri="{FF2B5EF4-FFF2-40B4-BE49-F238E27FC236}">
                    <a16:creationId xmlns:a16="http://schemas.microsoft.com/office/drawing/2014/main" id="{2C222A04-506C-F281-9ADE-129A995CD923}"/>
                  </a:ext>
                </a:extLst>
              </p:cNvPr>
              <p:cNvSpPr txBox="1">
                <a:spLocks noRot="1" noChangeAspect="1" noMove="1" noResize="1" noEditPoints="1" noAdjustHandles="1" noChangeArrowheads="1" noChangeShapeType="1" noTextEdit="1"/>
              </p:cNvSpPr>
              <p:nvPr/>
            </p:nvSpPr>
            <p:spPr>
              <a:xfrm>
                <a:off x="730320" y="1091240"/>
                <a:ext cx="408060" cy="219740"/>
              </a:xfrm>
              <a:prstGeom prst="rect">
                <a:avLst/>
              </a:prstGeom>
              <a:blipFill>
                <a:blip r:embed="rId12"/>
                <a:stretch>
                  <a:fillRect l="-6061" r="-3030" b="-1052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9" name="テキスト ボックス 108">
                <a:extLst>
                  <a:ext uri="{FF2B5EF4-FFF2-40B4-BE49-F238E27FC236}">
                    <a16:creationId xmlns:a16="http://schemas.microsoft.com/office/drawing/2014/main" id="{F5FE02C8-2AAE-99FD-B025-C39BC6AE851F}"/>
                  </a:ext>
                </a:extLst>
              </p:cNvPr>
              <p:cNvSpPr txBox="1"/>
              <p:nvPr/>
            </p:nvSpPr>
            <p:spPr>
              <a:xfrm>
                <a:off x="3236514" y="2815794"/>
                <a:ext cx="238142"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1</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109" name="テキスト ボックス 108">
                <a:extLst>
                  <a:ext uri="{FF2B5EF4-FFF2-40B4-BE49-F238E27FC236}">
                    <a16:creationId xmlns:a16="http://schemas.microsoft.com/office/drawing/2014/main" id="{F5FE02C8-2AAE-99FD-B025-C39BC6AE851F}"/>
                  </a:ext>
                </a:extLst>
              </p:cNvPr>
              <p:cNvSpPr txBox="1">
                <a:spLocks noRot="1" noChangeAspect="1" noMove="1" noResize="1" noEditPoints="1" noAdjustHandles="1" noChangeArrowheads="1" noChangeShapeType="1" noTextEdit="1"/>
              </p:cNvSpPr>
              <p:nvPr/>
            </p:nvSpPr>
            <p:spPr>
              <a:xfrm>
                <a:off x="3236514" y="2815794"/>
                <a:ext cx="238142" cy="219740"/>
              </a:xfrm>
              <a:prstGeom prst="rect">
                <a:avLst/>
              </a:prstGeom>
              <a:blipFill>
                <a:blip r:embed="rId13"/>
                <a:stretch>
                  <a:fillRect l="-10000" r="-5000" b="-1052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a:extLst>
                  <a:ext uri="{FF2B5EF4-FFF2-40B4-BE49-F238E27FC236}">
                    <a16:creationId xmlns:a16="http://schemas.microsoft.com/office/drawing/2014/main" id="{5478F4E6-D76A-FD24-5B49-032A777B1DE9}"/>
                  </a:ext>
                </a:extLst>
              </p:cNvPr>
              <p:cNvSpPr txBox="1"/>
              <p:nvPr/>
            </p:nvSpPr>
            <p:spPr>
              <a:xfrm>
                <a:off x="2382344" y="1510637"/>
                <a:ext cx="363753" cy="2360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0,0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110" name="テキスト ボックス 109">
                <a:extLst>
                  <a:ext uri="{FF2B5EF4-FFF2-40B4-BE49-F238E27FC236}">
                    <a16:creationId xmlns:a16="http://schemas.microsoft.com/office/drawing/2014/main" id="{5478F4E6-D76A-FD24-5B49-032A777B1DE9}"/>
                  </a:ext>
                </a:extLst>
              </p:cNvPr>
              <p:cNvSpPr txBox="1">
                <a:spLocks noRot="1" noChangeAspect="1" noMove="1" noResize="1" noEditPoints="1" noAdjustHandles="1" noChangeArrowheads="1" noChangeShapeType="1" noTextEdit="1"/>
              </p:cNvSpPr>
              <p:nvPr/>
            </p:nvSpPr>
            <p:spPr>
              <a:xfrm>
                <a:off x="2382344" y="1510637"/>
                <a:ext cx="363753" cy="236027"/>
              </a:xfrm>
              <a:prstGeom prst="rect">
                <a:avLst/>
              </a:prstGeom>
              <a:blipFill>
                <a:blip r:embed="rId14"/>
                <a:stretch>
                  <a:fillRect l="-6667" r="-3333" b="-10526"/>
                </a:stretch>
              </a:blipFill>
            </p:spPr>
            <p:txBody>
              <a:bodyPr/>
              <a:lstStyle/>
              <a:p>
                <a:r>
                  <a:rPr lang="ja-JP" altLang="en-US">
                    <a:noFill/>
                  </a:rPr>
                  <a:t> </a:t>
                </a:r>
              </a:p>
            </p:txBody>
          </p:sp>
        </mc:Fallback>
      </mc:AlternateContent>
      <p:pic>
        <p:nvPicPr>
          <p:cNvPr id="111" name="図 110">
            <a:extLst>
              <a:ext uri="{FF2B5EF4-FFF2-40B4-BE49-F238E27FC236}">
                <a16:creationId xmlns:a16="http://schemas.microsoft.com/office/drawing/2014/main" id="{565104C8-7423-5A55-AA10-EC28E7AD1BE6}"/>
              </a:ext>
            </a:extLst>
          </p:cNvPr>
          <p:cNvPicPr>
            <a:picLocks noChangeAspect="1"/>
          </p:cNvPicPr>
          <p:nvPr/>
        </p:nvPicPr>
        <p:blipFill>
          <a:blip r:embed="rId15"/>
          <a:stretch>
            <a:fillRect/>
          </a:stretch>
        </p:blipFill>
        <p:spPr>
          <a:xfrm>
            <a:off x="1190075" y="4066989"/>
            <a:ext cx="1794934" cy="617206"/>
          </a:xfrm>
          <a:prstGeom prst="rect">
            <a:avLst/>
          </a:prstGeom>
        </p:spPr>
      </p:pic>
      <p:pic>
        <p:nvPicPr>
          <p:cNvPr id="113" name="図 112">
            <a:extLst>
              <a:ext uri="{FF2B5EF4-FFF2-40B4-BE49-F238E27FC236}">
                <a16:creationId xmlns:a16="http://schemas.microsoft.com/office/drawing/2014/main" id="{5870ACEF-A5A4-B28F-1D21-0974C5452DF0}"/>
              </a:ext>
            </a:extLst>
          </p:cNvPr>
          <p:cNvPicPr>
            <a:picLocks noChangeAspect="1"/>
          </p:cNvPicPr>
          <p:nvPr/>
        </p:nvPicPr>
        <p:blipFill>
          <a:blip r:embed="rId16"/>
          <a:stretch>
            <a:fillRect/>
          </a:stretch>
        </p:blipFill>
        <p:spPr>
          <a:xfrm>
            <a:off x="1256410" y="4803925"/>
            <a:ext cx="1662264" cy="580061"/>
          </a:xfrm>
          <a:prstGeom prst="rect">
            <a:avLst/>
          </a:prstGeom>
        </p:spPr>
      </p:pic>
      <mc:AlternateContent xmlns:mc="http://schemas.openxmlformats.org/markup-compatibility/2006">
        <mc:Choice xmlns:a14="http://schemas.microsoft.com/office/drawing/2010/main" Requires="a14">
          <p:sp>
            <p:nvSpPr>
              <p:cNvPr id="114" name="テキスト ボックス 113">
                <a:extLst>
                  <a:ext uri="{FF2B5EF4-FFF2-40B4-BE49-F238E27FC236}">
                    <a16:creationId xmlns:a16="http://schemas.microsoft.com/office/drawing/2014/main" id="{2393FF0C-DCDD-B05C-3573-06E98D15347A}"/>
                  </a:ext>
                </a:extLst>
              </p:cNvPr>
              <p:cNvSpPr txBox="1"/>
              <p:nvPr/>
            </p:nvSpPr>
            <p:spPr>
              <a:xfrm>
                <a:off x="2345003" y="1902869"/>
                <a:ext cx="359586" cy="2360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1,0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114" name="テキスト ボックス 113">
                <a:extLst>
                  <a:ext uri="{FF2B5EF4-FFF2-40B4-BE49-F238E27FC236}">
                    <a16:creationId xmlns:a16="http://schemas.microsoft.com/office/drawing/2014/main" id="{2393FF0C-DCDD-B05C-3573-06E98D15347A}"/>
                  </a:ext>
                </a:extLst>
              </p:cNvPr>
              <p:cNvSpPr txBox="1">
                <a:spLocks noRot="1" noChangeAspect="1" noMove="1" noResize="1" noEditPoints="1" noAdjustHandles="1" noChangeArrowheads="1" noChangeShapeType="1" noTextEdit="1"/>
              </p:cNvSpPr>
              <p:nvPr/>
            </p:nvSpPr>
            <p:spPr>
              <a:xfrm>
                <a:off x="2345003" y="1902869"/>
                <a:ext cx="359586" cy="236027"/>
              </a:xfrm>
              <a:prstGeom prst="rect">
                <a:avLst/>
              </a:prstGeom>
              <a:blipFill>
                <a:blip r:embed="rId17"/>
                <a:stretch>
                  <a:fillRect l="-6667" r="-3333" b="-10000"/>
                </a:stretch>
              </a:blipFill>
            </p:spPr>
            <p:txBody>
              <a:bodyPr/>
              <a:lstStyle/>
              <a:p>
                <a:r>
                  <a:rPr lang="ja-JP" altLang="en-US">
                    <a:noFill/>
                  </a:rPr>
                  <a:t> </a:t>
                </a:r>
              </a:p>
            </p:txBody>
          </p:sp>
        </mc:Fallback>
      </mc:AlternateContent>
      <p:sp>
        <p:nvSpPr>
          <p:cNvPr id="115" name="正方形/長方形 114">
            <a:extLst>
              <a:ext uri="{FF2B5EF4-FFF2-40B4-BE49-F238E27FC236}">
                <a16:creationId xmlns:a16="http://schemas.microsoft.com/office/drawing/2014/main" id="{EFE228F1-1FC2-C052-9547-C15D5E5BC01E}"/>
              </a:ext>
            </a:extLst>
          </p:cNvPr>
          <p:cNvSpPr/>
          <p:nvPr/>
        </p:nvSpPr>
        <p:spPr>
          <a:xfrm>
            <a:off x="3213546" y="1133899"/>
            <a:ext cx="858462" cy="2295101"/>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6" name="テキスト ボックス 115">
            <a:extLst>
              <a:ext uri="{FF2B5EF4-FFF2-40B4-BE49-F238E27FC236}">
                <a16:creationId xmlns:a16="http://schemas.microsoft.com/office/drawing/2014/main" id="{C8824869-F131-C63F-5FF8-151B74286C7B}"/>
              </a:ext>
            </a:extLst>
          </p:cNvPr>
          <p:cNvSpPr txBox="1"/>
          <p:nvPr/>
        </p:nvSpPr>
        <p:spPr>
          <a:xfrm>
            <a:off x="3080789" y="878727"/>
            <a:ext cx="813123" cy="276999"/>
          </a:xfrm>
          <a:prstGeom prst="rect">
            <a:avLst/>
          </a:prstGeom>
          <a:noFill/>
        </p:spPr>
        <p:txBody>
          <a:bodyPr wrap="square" rtlCol="0">
            <a:spAutoFit/>
          </a:bodyPr>
          <a:lstStyle/>
          <a:p>
            <a:r>
              <a:rPr kumimoji="1" lang="ja-JP" altLang="en-US" sz="1200"/>
              <a:t>目的関数</a:t>
            </a:r>
          </a:p>
        </p:txBody>
      </p:sp>
      <mc:AlternateContent xmlns:mc="http://schemas.openxmlformats.org/markup-compatibility/2006">
        <mc:Choice xmlns:a14="http://schemas.microsoft.com/office/drawing/2010/main" Requires="a14">
          <p:sp>
            <p:nvSpPr>
              <p:cNvPr id="117" name="テキスト ボックス 116">
                <a:extLst>
                  <a:ext uri="{FF2B5EF4-FFF2-40B4-BE49-F238E27FC236}">
                    <a16:creationId xmlns:a16="http://schemas.microsoft.com/office/drawing/2014/main" id="{BC8A1EEE-2001-C052-FB23-300F260868CF}"/>
                  </a:ext>
                </a:extLst>
              </p:cNvPr>
              <p:cNvSpPr txBox="1"/>
              <p:nvPr/>
            </p:nvSpPr>
            <p:spPr>
              <a:xfrm>
                <a:off x="3811877" y="853806"/>
                <a:ext cx="29738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a:latin typeface="Cambria Math" panose="02040503050406030204" pitchFamily="18" charset="0"/>
                            </a:rPr>
                          </m:ctrlPr>
                        </m:sSubPr>
                        <m:e>
                          <m:r>
                            <a:rPr kumimoji="1" lang="en-US" altLang="ja-JP" b="0" i="1">
                              <a:latin typeface="Cambria Math" panose="02040503050406030204" pitchFamily="18" charset="0"/>
                            </a:rPr>
                            <m:t>𝐶</m:t>
                          </m:r>
                        </m:e>
                        <m:sub>
                          <m:r>
                            <a:rPr kumimoji="1" lang="en-US" altLang="ja-JP" b="0" i="1">
                              <a:latin typeface="Cambria Math" panose="02040503050406030204" pitchFamily="18" charset="0"/>
                            </a:rPr>
                            <m:t>0</m:t>
                          </m:r>
                        </m:sub>
                      </m:sSub>
                    </m:oMath>
                  </m:oMathPara>
                </a14:m>
                <a:endParaRPr kumimoji="1" lang="ja-JP" altLang="en-US"/>
              </a:p>
            </p:txBody>
          </p:sp>
        </mc:Choice>
        <mc:Fallback>
          <p:sp>
            <p:nvSpPr>
              <p:cNvPr id="117" name="テキスト ボックス 116">
                <a:extLst>
                  <a:ext uri="{FF2B5EF4-FFF2-40B4-BE49-F238E27FC236}">
                    <a16:creationId xmlns:a16="http://schemas.microsoft.com/office/drawing/2014/main" id="{BC8A1EEE-2001-C052-FB23-300F260868CF}"/>
                  </a:ext>
                </a:extLst>
              </p:cNvPr>
              <p:cNvSpPr txBox="1">
                <a:spLocks noRot="1" noChangeAspect="1" noMove="1" noResize="1" noEditPoints="1" noAdjustHandles="1" noChangeArrowheads="1" noChangeShapeType="1" noTextEdit="1"/>
              </p:cNvSpPr>
              <p:nvPr/>
            </p:nvSpPr>
            <p:spPr>
              <a:xfrm>
                <a:off x="3811877" y="853806"/>
                <a:ext cx="297389" cy="276999"/>
              </a:xfrm>
              <a:prstGeom prst="rect">
                <a:avLst/>
              </a:prstGeom>
              <a:blipFill>
                <a:blip r:embed="rId18"/>
                <a:stretch>
                  <a:fillRect l="-16667" r="-4167" b="-18182"/>
                </a:stretch>
              </a:blipFill>
            </p:spPr>
            <p:txBody>
              <a:bodyPr/>
              <a:lstStyle/>
              <a:p>
                <a:r>
                  <a:rPr lang="ja-JP" altLang="en-US">
                    <a:noFill/>
                  </a:rPr>
                  <a:t> </a:t>
                </a:r>
              </a:p>
            </p:txBody>
          </p:sp>
        </mc:Fallback>
      </mc:AlternateContent>
      <p:cxnSp>
        <p:nvCxnSpPr>
          <p:cNvPr id="130" name="直線コネクタ 129">
            <a:extLst>
              <a:ext uri="{FF2B5EF4-FFF2-40B4-BE49-F238E27FC236}">
                <a16:creationId xmlns:a16="http://schemas.microsoft.com/office/drawing/2014/main" id="{E95F7A96-C898-8551-9FCB-0811CCEBCB22}"/>
              </a:ext>
            </a:extLst>
          </p:cNvPr>
          <p:cNvCxnSpPr>
            <a:cxnSpLocks/>
            <a:stCxn id="2" idx="0"/>
            <a:endCxn id="2" idx="4"/>
          </p:cNvCxnSpPr>
          <p:nvPr/>
        </p:nvCxnSpPr>
        <p:spPr>
          <a:xfrm>
            <a:off x="729027" y="776689"/>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1" name="テキスト ボックス 130">
                <a:extLst>
                  <a:ext uri="{FF2B5EF4-FFF2-40B4-BE49-F238E27FC236}">
                    <a16:creationId xmlns:a16="http://schemas.microsoft.com/office/drawing/2014/main" id="{32A503DD-3A96-C7AA-F258-D5A73019F1FD}"/>
                  </a:ext>
                </a:extLst>
              </p:cNvPr>
              <p:cNvSpPr txBox="1"/>
              <p:nvPr/>
            </p:nvSpPr>
            <p:spPr>
              <a:xfrm>
                <a:off x="341545" y="1089213"/>
                <a:ext cx="408060"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−2</m:t>
                          </m:r>
                        </m:sup>
                      </m:sSubSup>
                    </m:oMath>
                  </m:oMathPara>
                </a14:m>
                <a:endParaRPr kumimoji="1" lang="ja-JP" altLang="en-US" sz="1400"/>
              </a:p>
            </p:txBody>
          </p:sp>
        </mc:Choice>
        <mc:Fallback>
          <p:sp>
            <p:nvSpPr>
              <p:cNvPr id="131" name="テキスト ボックス 130">
                <a:extLst>
                  <a:ext uri="{FF2B5EF4-FFF2-40B4-BE49-F238E27FC236}">
                    <a16:creationId xmlns:a16="http://schemas.microsoft.com/office/drawing/2014/main" id="{32A503DD-3A96-C7AA-F258-D5A73019F1FD}"/>
                  </a:ext>
                </a:extLst>
              </p:cNvPr>
              <p:cNvSpPr txBox="1">
                <a:spLocks noRot="1" noChangeAspect="1" noMove="1" noResize="1" noEditPoints="1" noAdjustHandles="1" noChangeArrowheads="1" noChangeShapeType="1" noTextEdit="1"/>
              </p:cNvSpPr>
              <p:nvPr/>
            </p:nvSpPr>
            <p:spPr>
              <a:xfrm>
                <a:off x="341545" y="1089213"/>
                <a:ext cx="408060" cy="219740"/>
              </a:xfrm>
              <a:prstGeom prst="rect">
                <a:avLst/>
              </a:prstGeom>
              <a:blipFill>
                <a:blip r:embed="rId19"/>
                <a:stretch>
                  <a:fillRect l="-2941" b="-10526"/>
                </a:stretch>
              </a:blipFill>
            </p:spPr>
            <p:txBody>
              <a:bodyPr/>
              <a:lstStyle/>
              <a:p>
                <a:r>
                  <a:rPr lang="ja-JP" altLang="en-US">
                    <a:noFill/>
                  </a:rPr>
                  <a:t> </a:t>
                </a:r>
              </a:p>
            </p:txBody>
          </p:sp>
        </mc:Fallback>
      </mc:AlternateContent>
      <p:cxnSp>
        <p:nvCxnSpPr>
          <p:cNvPr id="143" name="直線コネクタ 142">
            <a:extLst>
              <a:ext uri="{FF2B5EF4-FFF2-40B4-BE49-F238E27FC236}">
                <a16:creationId xmlns:a16="http://schemas.microsoft.com/office/drawing/2014/main" id="{8A620E25-A5C3-1D72-E4E5-4C0FFBAB1E7C}"/>
              </a:ext>
            </a:extLst>
          </p:cNvPr>
          <p:cNvCxnSpPr>
            <a:cxnSpLocks/>
            <a:stCxn id="5" idx="0"/>
            <a:endCxn id="5" idx="4"/>
          </p:cNvCxnSpPr>
          <p:nvPr/>
        </p:nvCxnSpPr>
        <p:spPr>
          <a:xfrm>
            <a:off x="1950373" y="1263226"/>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6" name="テキスト ボックス 145">
                <a:extLst>
                  <a:ext uri="{FF2B5EF4-FFF2-40B4-BE49-F238E27FC236}">
                    <a16:creationId xmlns:a16="http://schemas.microsoft.com/office/drawing/2014/main" id="{345762C0-E423-0F5F-94C8-729D5D7F8254}"/>
                  </a:ext>
                </a:extLst>
              </p:cNvPr>
              <p:cNvSpPr txBox="1"/>
              <p:nvPr/>
            </p:nvSpPr>
            <p:spPr>
              <a:xfrm>
                <a:off x="1542162" y="1576147"/>
                <a:ext cx="408060"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p:sp>
            <p:nvSpPr>
              <p:cNvPr id="146" name="テキスト ボックス 145">
                <a:extLst>
                  <a:ext uri="{FF2B5EF4-FFF2-40B4-BE49-F238E27FC236}">
                    <a16:creationId xmlns:a16="http://schemas.microsoft.com/office/drawing/2014/main" id="{345762C0-E423-0F5F-94C8-729D5D7F8254}"/>
                  </a:ext>
                </a:extLst>
              </p:cNvPr>
              <p:cNvSpPr txBox="1">
                <a:spLocks noRot="1" noChangeAspect="1" noMove="1" noResize="1" noEditPoints="1" noAdjustHandles="1" noChangeArrowheads="1" noChangeShapeType="1" noTextEdit="1"/>
              </p:cNvSpPr>
              <p:nvPr/>
            </p:nvSpPr>
            <p:spPr>
              <a:xfrm>
                <a:off x="1542162" y="1576147"/>
                <a:ext cx="408060" cy="219740"/>
              </a:xfrm>
              <a:prstGeom prst="rect">
                <a:avLst/>
              </a:prstGeom>
              <a:blipFill>
                <a:blip r:embed="rId20"/>
                <a:stretch>
                  <a:fillRect l="-3030" t="-5556" b="-11111"/>
                </a:stretch>
              </a:blipFill>
            </p:spPr>
            <p:txBody>
              <a:bodyPr/>
              <a:lstStyle/>
              <a:p>
                <a:r>
                  <a:rPr lang="ja-JP" altLang="en-US">
                    <a:noFill/>
                  </a:rPr>
                  <a:t> </a:t>
                </a:r>
              </a:p>
            </p:txBody>
          </p:sp>
        </mc:Fallback>
      </mc:AlternateContent>
      <p:cxnSp>
        <p:nvCxnSpPr>
          <p:cNvPr id="147" name="直線コネクタ 146">
            <a:extLst>
              <a:ext uri="{FF2B5EF4-FFF2-40B4-BE49-F238E27FC236}">
                <a16:creationId xmlns:a16="http://schemas.microsoft.com/office/drawing/2014/main" id="{B310B476-2D68-7404-AB6F-2F670A49880C}"/>
              </a:ext>
            </a:extLst>
          </p:cNvPr>
          <p:cNvCxnSpPr>
            <a:cxnSpLocks/>
            <a:stCxn id="67" idx="0"/>
            <a:endCxn id="67" idx="4"/>
          </p:cNvCxnSpPr>
          <p:nvPr/>
        </p:nvCxnSpPr>
        <p:spPr>
          <a:xfrm>
            <a:off x="3164070" y="1263226"/>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0" name="テキスト ボックス 149">
                <a:extLst>
                  <a:ext uri="{FF2B5EF4-FFF2-40B4-BE49-F238E27FC236}">
                    <a16:creationId xmlns:a16="http://schemas.microsoft.com/office/drawing/2014/main" id="{4B0951CA-D8E6-5CA0-E1ED-06D56D2490D4}"/>
                  </a:ext>
                </a:extLst>
              </p:cNvPr>
              <p:cNvSpPr txBox="1"/>
              <p:nvPr/>
            </p:nvSpPr>
            <p:spPr>
              <a:xfrm>
                <a:off x="2876592" y="1583581"/>
                <a:ext cx="229742"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150" name="テキスト ボックス 149">
                <a:extLst>
                  <a:ext uri="{FF2B5EF4-FFF2-40B4-BE49-F238E27FC236}">
                    <a16:creationId xmlns:a16="http://schemas.microsoft.com/office/drawing/2014/main" id="{4B0951CA-D8E6-5CA0-E1ED-06D56D2490D4}"/>
                  </a:ext>
                </a:extLst>
              </p:cNvPr>
              <p:cNvSpPr txBox="1">
                <a:spLocks noRot="1" noChangeAspect="1" noMove="1" noResize="1" noEditPoints="1" noAdjustHandles="1" noChangeArrowheads="1" noChangeShapeType="1" noTextEdit="1"/>
              </p:cNvSpPr>
              <p:nvPr/>
            </p:nvSpPr>
            <p:spPr>
              <a:xfrm>
                <a:off x="2876592" y="1583581"/>
                <a:ext cx="229742" cy="219740"/>
              </a:xfrm>
              <a:prstGeom prst="rect">
                <a:avLst/>
              </a:prstGeom>
              <a:blipFill>
                <a:blip r:embed="rId21"/>
                <a:stretch>
                  <a:fillRect l="-10526" b="-10526"/>
                </a:stretch>
              </a:blipFill>
            </p:spPr>
            <p:txBody>
              <a:bodyPr/>
              <a:lstStyle/>
              <a:p>
                <a:r>
                  <a:rPr lang="ja-JP" altLang="en-US">
                    <a:noFill/>
                  </a:rPr>
                  <a:t> </a:t>
                </a:r>
              </a:p>
            </p:txBody>
          </p:sp>
        </mc:Fallback>
      </mc:AlternateContent>
      <p:cxnSp>
        <p:nvCxnSpPr>
          <p:cNvPr id="151" name="直線コネクタ 150">
            <a:extLst>
              <a:ext uri="{FF2B5EF4-FFF2-40B4-BE49-F238E27FC236}">
                <a16:creationId xmlns:a16="http://schemas.microsoft.com/office/drawing/2014/main" id="{79032DDA-081D-5A7D-4F89-6D251648F5DE}"/>
              </a:ext>
            </a:extLst>
          </p:cNvPr>
          <p:cNvCxnSpPr>
            <a:cxnSpLocks/>
            <a:stCxn id="68" idx="0"/>
            <a:endCxn id="68" idx="4"/>
          </p:cNvCxnSpPr>
          <p:nvPr/>
        </p:nvCxnSpPr>
        <p:spPr>
          <a:xfrm>
            <a:off x="3164070" y="2462388"/>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4" name="テキスト ボックス 153">
                <a:extLst>
                  <a:ext uri="{FF2B5EF4-FFF2-40B4-BE49-F238E27FC236}">
                    <a16:creationId xmlns:a16="http://schemas.microsoft.com/office/drawing/2014/main" id="{2D6F93A6-7A0E-3D55-5E19-EB9ADD711706}"/>
                  </a:ext>
                </a:extLst>
              </p:cNvPr>
              <p:cNvSpPr txBox="1"/>
              <p:nvPr/>
            </p:nvSpPr>
            <p:spPr>
              <a:xfrm>
                <a:off x="2884024" y="2817649"/>
                <a:ext cx="229742"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1</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154" name="テキスト ボックス 153">
                <a:extLst>
                  <a:ext uri="{FF2B5EF4-FFF2-40B4-BE49-F238E27FC236}">
                    <a16:creationId xmlns:a16="http://schemas.microsoft.com/office/drawing/2014/main" id="{2D6F93A6-7A0E-3D55-5E19-EB9ADD711706}"/>
                  </a:ext>
                </a:extLst>
              </p:cNvPr>
              <p:cNvSpPr txBox="1">
                <a:spLocks noRot="1" noChangeAspect="1" noMove="1" noResize="1" noEditPoints="1" noAdjustHandles="1" noChangeArrowheads="1" noChangeShapeType="1" noTextEdit="1"/>
              </p:cNvSpPr>
              <p:nvPr/>
            </p:nvSpPr>
            <p:spPr>
              <a:xfrm>
                <a:off x="2884024" y="2817649"/>
                <a:ext cx="229742" cy="219740"/>
              </a:xfrm>
              <a:prstGeom prst="rect">
                <a:avLst/>
              </a:prstGeom>
              <a:blipFill>
                <a:blip r:embed="rId22"/>
                <a:stretch>
                  <a:fillRect l="-10526" b="-1052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6" name="テキスト ボックス 155">
                <a:extLst>
                  <a:ext uri="{FF2B5EF4-FFF2-40B4-BE49-F238E27FC236}">
                    <a16:creationId xmlns:a16="http://schemas.microsoft.com/office/drawing/2014/main" id="{0394A861-44F4-CA2E-99E5-839B8F512D36}"/>
                  </a:ext>
                </a:extLst>
              </p:cNvPr>
              <p:cNvSpPr txBox="1"/>
              <p:nvPr/>
            </p:nvSpPr>
            <p:spPr>
              <a:xfrm>
                <a:off x="4516277" y="94887"/>
                <a:ext cx="4561540" cy="1569660"/>
              </a:xfrm>
              <a:prstGeom prst="rect">
                <a:avLst/>
              </a:prstGeom>
              <a:noFill/>
            </p:spPr>
            <p:txBody>
              <a:bodyPr wrap="square" rtlCol="0">
                <a:spAutoFit/>
              </a:bodyPr>
              <a:lstStyle/>
              <a:p>
                <a:r>
                  <a:rPr kumimoji="1" lang="ja-JP" altLang="en-US" sz="1200"/>
                  <a:t>目的関数</a:t>
                </a:r>
                <a14:m>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oMath>
                </a14:m>
                <a:r>
                  <a:rPr lang="ja-JP" altLang="en-US" sz="1200"/>
                  <a:t>を、複数の重み</a:t>
                </a:r>
                <a14:m>
                  <m:oMath xmlns:m="http://schemas.openxmlformats.org/officeDocument/2006/math">
                    <m:r>
                      <a:rPr lang="en-US" altLang="ja-JP" sz="1200" i="1">
                        <a:latin typeface="Cambria Math" panose="02040503050406030204" pitchFamily="18" charset="0"/>
                      </a:rPr>
                      <m:t>𝑤</m:t>
                    </m:r>
                  </m:oMath>
                </a14:m>
                <a:r>
                  <a:rPr lang="ja-JP" altLang="en-US" sz="1200"/>
                  <a:t>を変数にとる多変数関数とみなし、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lang="ja-JP" altLang="en-US" sz="1200"/>
                  <a:t>を最小化する重み</a:t>
                </a:r>
                <a14:m>
                  <m:oMath xmlns:m="http://schemas.openxmlformats.org/officeDocument/2006/math">
                    <m:r>
                      <a:rPr lang="en-US" altLang="ja-JP" sz="1200" b="0" i="1">
                        <a:latin typeface="Cambria Math" panose="02040503050406030204" pitchFamily="18" charset="0"/>
                      </a:rPr>
                      <m:t>𝑤</m:t>
                    </m:r>
                  </m:oMath>
                </a14:m>
                <a:r>
                  <a:rPr lang="ja-JP" altLang="en-US" sz="1200"/>
                  <a:t>の値</a:t>
                </a:r>
                <a:r>
                  <a:rPr kumimoji="1" lang="ja-JP" altLang="en-US" sz="1200"/>
                  <a:t>を求めたい。</a:t>
                </a:r>
                <a:endParaRPr kumimoji="1" lang="en-US" altLang="ja-JP" sz="1200"/>
              </a:p>
              <a:p>
                <a:endParaRPr lang="en-US" altLang="ja-JP" sz="1200"/>
              </a:p>
              <a:p>
                <a:r>
                  <a:rPr lang="ja-JP" altLang="en-US" sz="1200"/>
                  <a:t>勾配法に従い</a:t>
                </a:r>
                <a:r>
                  <a:rPr kumimoji="1" lang="ja-JP" altLang="en-US" sz="1200"/>
                  <a:t>、まず</a:t>
                </a:r>
                <a:r>
                  <a:rPr lang="en-US" altLang="ja-JP" sz="1200"/>
                  <a:t>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を</a:t>
                </a:r>
                <a14:m>
                  <m:oMath xmlns:m="http://schemas.openxmlformats.org/officeDocument/2006/math">
                    <m:r>
                      <a:rPr lang="en-US" altLang="ja-JP" sz="1200" i="1">
                        <a:latin typeface="Cambria Math" panose="02040503050406030204" pitchFamily="18" charset="0"/>
                      </a:rPr>
                      <m:t>𝑤</m:t>
                    </m:r>
                  </m:oMath>
                </a14:m>
                <a:r>
                  <a:rPr lang="ja-JP" altLang="en-US" sz="1200"/>
                  <a:t>で偏微分して、</a:t>
                </a:r>
                <a:r>
                  <a:rPr lang="en-US" altLang="ja-JP" sz="1200"/>
                  <a:t> </a:t>
                </a:r>
                <a14:m>
                  <m:oMath xmlns:m="http://schemas.openxmlformats.org/officeDocument/2006/math">
                    <m:r>
                      <a:rPr lang="en-US" altLang="ja-JP" sz="1200" i="1">
                        <a:latin typeface="Cambria Math" panose="02040503050406030204" pitchFamily="18" charset="0"/>
                      </a:rPr>
                      <m:t>𝑤</m:t>
                    </m:r>
                  </m:oMath>
                </a14:m>
                <a:r>
                  <a:rPr lang="ja-JP" altLang="en-US" sz="1200"/>
                  <a:t>のある値に対する</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の傾きを出せる導関数を求める。</a:t>
                </a:r>
                <a:endParaRPr kumimoji="1" lang="en-US" altLang="ja-JP" sz="1200"/>
              </a:p>
              <a:p>
                <a:r>
                  <a:rPr kumimoji="1" lang="ja-JP" altLang="en-US" sz="1200"/>
                  <a:t>これは</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を</a:t>
                </a:r>
                <a14:m>
                  <m:oMath xmlns:m="http://schemas.openxmlformats.org/officeDocument/2006/math">
                    <m:r>
                      <a:rPr lang="en-US" altLang="ja-JP" sz="1200" i="1">
                        <a:latin typeface="Cambria Math" panose="02040503050406030204" pitchFamily="18" charset="0"/>
                      </a:rPr>
                      <m:t>𝑤</m:t>
                    </m:r>
                  </m:oMath>
                </a14:m>
                <a:r>
                  <a:rPr kumimoji="1" lang="ja-JP" altLang="en-US" sz="1200"/>
                  <a:t>の関数になるよう展開してから</a:t>
                </a:r>
                <a:r>
                  <a:rPr lang="ja-JP" altLang="en-US" sz="1200"/>
                  <a:t>微分するより、連鎖律を使った方が計算効率が良い。</a:t>
                </a:r>
                <a:endParaRPr lang="en-US" altLang="ja-JP" sz="1200"/>
              </a:p>
              <a:p>
                <a:endParaRPr kumimoji="1" lang="ja-JP" altLang="en-US" sz="1200"/>
              </a:p>
            </p:txBody>
          </p:sp>
        </mc:Choice>
        <mc:Fallback>
          <p:sp>
            <p:nvSpPr>
              <p:cNvPr id="156" name="テキスト ボックス 155">
                <a:extLst>
                  <a:ext uri="{FF2B5EF4-FFF2-40B4-BE49-F238E27FC236}">
                    <a16:creationId xmlns:a16="http://schemas.microsoft.com/office/drawing/2014/main" id="{0394A861-44F4-CA2E-99E5-839B8F512D36}"/>
                  </a:ext>
                </a:extLst>
              </p:cNvPr>
              <p:cNvSpPr txBox="1">
                <a:spLocks noRot="1" noChangeAspect="1" noMove="1" noResize="1" noEditPoints="1" noAdjustHandles="1" noChangeArrowheads="1" noChangeShapeType="1" noTextEdit="1"/>
              </p:cNvSpPr>
              <p:nvPr/>
            </p:nvSpPr>
            <p:spPr>
              <a:xfrm>
                <a:off x="4516277" y="94887"/>
                <a:ext cx="4561540" cy="1569660"/>
              </a:xfrm>
              <a:prstGeom prst="rect">
                <a:avLst/>
              </a:prstGeom>
              <a:blipFill>
                <a:blip r:embed="rId23"/>
                <a:stretch>
                  <a:fillRect r="-3333"/>
                </a:stretch>
              </a:blipFill>
            </p:spPr>
            <p:txBody>
              <a:bodyPr/>
              <a:lstStyle/>
              <a:p>
                <a:r>
                  <a:rPr lang="ja-JP" altLang="en-US">
                    <a:noFill/>
                  </a:rPr>
                  <a:t> </a:t>
                </a:r>
              </a:p>
            </p:txBody>
          </p:sp>
        </mc:Fallback>
      </mc:AlternateContent>
      <p:pic>
        <p:nvPicPr>
          <p:cNvPr id="157" name="図 156">
            <a:extLst>
              <a:ext uri="{FF2B5EF4-FFF2-40B4-BE49-F238E27FC236}">
                <a16:creationId xmlns:a16="http://schemas.microsoft.com/office/drawing/2014/main" id="{A575D628-C057-5B80-25AD-857C567CAD76}"/>
              </a:ext>
            </a:extLst>
          </p:cNvPr>
          <p:cNvPicPr>
            <a:picLocks noChangeAspect="1"/>
          </p:cNvPicPr>
          <p:nvPr/>
        </p:nvPicPr>
        <p:blipFill>
          <a:blip r:embed="rId24"/>
          <a:stretch>
            <a:fillRect/>
          </a:stretch>
        </p:blipFill>
        <p:spPr>
          <a:xfrm>
            <a:off x="9168397" y="535683"/>
            <a:ext cx="2893104" cy="830998"/>
          </a:xfrm>
          <a:prstGeom prst="rect">
            <a:avLst/>
          </a:prstGeom>
        </p:spPr>
      </p:pic>
      <p:sp>
        <p:nvSpPr>
          <p:cNvPr id="161" name="正方形/長方形 160">
            <a:extLst>
              <a:ext uri="{FF2B5EF4-FFF2-40B4-BE49-F238E27FC236}">
                <a16:creationId xmlns:a16="http://schemas.microsoft.com/office/drawing/2014/main" id="{18B57952-9F00-4828-1367-B7B1674142D8}"/>
              </a:ext>
            </a:extLst>
          </p:cNvPr>
          <p:cNvSpPr/>
          <p:nvPr/>
        </p:nvSpPr>
        <p:spPr>
          <a:xfrm>
            <a:off x="136476" y="66848"/>
            <a:ext cx="4061191" cy="6515234"/>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2" name="三角形 161">
            <a:extLst>
              <a:ext uri="{FF2B5EF4-FFF2-40B4-BE49-F238E27FC236}">
                <a16:creationId xmlns:a16="http://schemas.microsoft.com/office/drawing/2014/main" id="{AAC062DD-F491-5EB3-33C9-1C3E8E146B9B}"/>
              </a:ext>
            </a:extLst>
          </p:cNvPr>
          <p:cNvSpPr/>
          <p:nvPr/>
        </p:nvSpPr>
        <p:spPr>
          <a:xfrm rot="10800000">
            <a:off x="7940585" y="1480431"/>
            <a:ext cx="737033" cy="276999"/>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3" name="テキスト ボックス 162">
            <a:extLst>
              <a:ext uri="{FF2B5EF4-FFF2-40B4-BE49-F238E27FC236}">
                <a16:creationId xmlns:a16="http://schemas.microsoft.com/office/drawing/2014/main" id="{3E5C5460-175C-A327-BF4C-C55805A47894}"/>
              </a:ext>
            </a:extLst>
          </p:cNvPr>
          <p:cNvSpPr txBox="1"/>
          <p:nvPr/>
        </p:nvSpPr>
        <p:spPr>
          <a:xfrm>
            <a:off x="7498543" y="1431233"/>
            <a:ext cx="665717" cy="276999"/>
          </a:xfrm>
          <a:prstGeom prst="rect">
            <a:avLst/>
          </a:prstGeom>
          <a:noFill/>
        </p:spPr>
        <p:txBody>
          <a:bodyPr wrap="square" rtlCol="0">
            <a:spAutoFit/>
          </a:bodyPr>
          <a:lstStyle/>
          <a:p>
            <a:r>
              <a:rPr kumimoji="1" lang="ja-JP" altLang="en-US" sz="1200"/>
              <a:t>解説</a:t>
            </a:r>
          </a:p>
        </p:txBody>
      </p:sp>
      <p:pic>
        <p:nvPicPr>
          <p:cNvPr id="164" name="図 163">
            <a:extLst>
              <a:ext uri="{FF2B5EF4-FFF2-40B4-BE49-F238E27FC236}">
                <a16:creationId xmlns:a16="http://schemas.microsoft.com/office/drawing/2014/main" id="{57A10510-C89F-AA71-262E-3B2D659AA8D6}"/>
              </a:ext>
            </a:extLst>
          </p:cNvPr>
          <p:cNvPicPr>
            <a:picLocks noChangeAspect="1"/>
          </p:cNvPicPr>
          <p:nvPr/>
        </p:nvPicPr>
        <p:blipFill rotWithShape="1">
          <a:blip r:embed="rId24"/>
          <a:srcRect l="34312" t="1807" r="41680"/>
          <a:stretch/>
        </p:blipFill>
        <p:spPr>
          <a:xfrm>
            <a:off x="4577896" y="1919292"/>
            <a:ext cx="699417" cy="821682"/>
          </a:xfrm>
          <a:prstGeom prst="rect">
            <a:avLst/>
          </a:prstGeom>
        </p:spPr>
      </p:pic>
      <mc:AlternateContent xmlns:mc="http://schemas.openxmlformats.org/markup-compatibility/2006">
        <mc:Choice xmlns:a14="http://schemas.microsoft.com/office/drawing/2010/main" Requires="a14">
          <p:sp>
            <p:nvSpPr>
              <p:cNvPr id="165" name="テキスト ボックス 164">
                <a:extLst>
                  <a:ext uri="{FF2B5EF4-FFF2-40B4-BE49-F238E27FC236}">
                    <a16:creationId xmlns:a16="http://schemas.microsoft.com/office/drawing/2014/main" id="{CAF78B9F-A363-093F-F760-DDF811434BAB}"/>
                  </a:ext>
                </a:extLst>
              </p:cNvPr>
              <p:cNvSpPr txBox="1"/>
              <p:nvPr/>
            </p:nvSpPr>
            <p:spPr>
              <a:xfrm>
                <a:off x="5227224" y="1847167"/>
                <a:ext cx="1875899" cy="1384995"/>
              </a:xfrm>
              <a:prstGeom prst="rect">
                <a:avLst/>
              </a:prstGeom>
              <a:noFill/>
            </p:spPr>
            <p:txBody>
              <a:bodyPr wrap="square" rtlCol="0">
                <a:spAutoFit/>
              </a:bodyPr>
              <a:lstStyle/>
              <a:p>
                <a:r>
                  <a:rPr kumimoji="1" lang="ja-JP" altLang="en-US" sz="1200"/>
                  <a:t>関数</a:t>
                </a:r>
                <a14:m>
                  <m:oMath xmlns:m="http://schemas.openxmlformats.org/officeDocument/2006/math">
                    <m:r>
                      <a:rPr kumimoji="1" lang="en-US" altLang="ja-JP" sz="1200" b="0" i="1">
                        <a:latin typeface="Cambria Math" panose="02040503050406030204" pitchFamily="18" charset="0"/>
                      </a:rPr>
                      <m:t>𝑧</m:t>
                    </m:r>
                  </m:oMath>
                </a14:m>
                <a:r>
                  <a:rPr kumimoji="1" lang="ja-JP" altLang="en-US" sz="1200"/>
                  <a:t>を</a:t>
                </a:r>
                <a14:m>
                  <m:oMath xmlns:m="http://schemas.openxmlformats.org/officeDocument/2006/math">
                    <m:r>
                      <a:rPr lang="en-US" altLang="ja-JP" sz="1200" b="0" i="1">
                        <a:latin typeface="Cambria Math" panose="02040503050406030204" pitchFamily="18" charset="0"/>
                      </a:rPr>
                      <m:t>𝑤</m:t>
                    </m:r>
                  </m:oMath>
                </a14:m>
                <a:r>
                  <a:rPr kumimoji="1" lang="ja-JP" altLang="en-US" sz="1200"/>
                  <a:t>で偏微分しているため、</a:t>
                </a:r>
                <a:r>
                  <a:rPr kumimoji="1" lang="en-US" altLang="ja-JP" sz="1200"/>
                  <a:t>w</a:t>
                </a:r>
                <a:r>
                  <a:rPr lang="ja-JP" altLang="en-US" sz="1200"/>
                  <a:t>がある</a:t>
                </a:r>
                <a:r>
                  <a:rPr kumimoji="1" lang="ja-JP" altLang="en-US" sz="1200"/>
                  <a:t>値のときの</a:t>
                </a:r>
                <a:r>
                  <a:rPr kumimoji="1" lang="en-US" altLang="ja-JP" sz="1200"/>
                  <a:t>z</a:t>
                </a:r>
                <a:r>
                  <a:rPr kumimoji="1" lang="ja-JP" altLang="en-US" sz="1200"/>
                  <a:t>の傾きを求める式となる。これは</a:t>
                </a:r>
                <a:r>
                  <a:rPr kumimoji="1" lang="en-US" altLang="ja-JP" sz="1200"/>
                  <a:t>w</a:t>
                </a:r>
                <a:r>
                  <a:rPr kumimoji="1" lang="ja-JP" altLang="en-US" sz="1200"/>
                  <a:t>を最小単位分動かしたときの</a:t>
                </a:r>
                <a:r>
                  <a:rPr kumimoji="1" lang="en-US" altLang="ja-JP" sz="1200"/>
                  <a:t>z</a:t>
                </a:r>
                <a:r>
                  <a:rPr kumimoji="1" lang="ja-JP" altLang="en-US" sz="1200"/>
                  <a:t>の値の変化量を求める式と言える。</a:t>
                </a:r>
              </a:p>
            </p:txBody>
          </p:sp>
        </mc:Choice>
        <mc:Fallback>
          <p:sp>
            <p:nvSpPr>
              <p:cNvPr id="165" name="テキスト ボックス 164">
                <a:extLst>
                  <a:ext uri="{FF2B5EF4-FFF2-40B4-BE49-F238E27FC236}">
                    <a16:creationId xmlns:a16="http://schemas.microsoft.com/office/drawing/2014/main" id="{CAF78B9F-A363-093F-F760-DDF811434BAB}"/>
                  </a:ext>
                </a:extLst>
              </p:cNvPr>
              <p:cNvSpPr txBox="1">
                <a:spLocks noRot="1" noChangeAspect="1" noMove="1" noResize="1" noEditPoints="1" noAdjustHandles="1" noChangeArrowheads="1" noChangeShapeType="1" noTextEdit="1"/>
              </p:cNvSpPr>
              <p:nvPr/>
            </p:nvSpPr>
            <p:spPr>
              <a:xfrm>
                <a:off x="5227224" y="1847167"/>
                <a:ext cx="1875899" cy="1384995"/>
              </a:xfrm>
              <a:prstGeom prst="rect">
                <a:avLst/>
              </a:prstGeom>
              <a:blipFill>
                <a:blip r:embed="rId25"/>
                <a:stretch>
                  <a:fillRect b="-1818"/>
                </a:stretch>
              </a:blipFill>
            </p:spPr>
            <p:txBody>
              <a:bodyPr/>
              <a:lstStyle/>
              <a:p>
                <a:r>
                  <a:rPr lang="ja-JP" altLang="en-US">
                    <a:noFill/>
                  </a:rPr>
                  <a:t> </a:t>
                </a:r>
              </a:p>
            </p:txBody>
          </p:sp>
        </mc:Fallback>
      </mc:AlternateContent>
      <p:pic>
        <p:nvPicPr>
          <p:cNvPr id="166" name="図 165">
            <a:extLst>
              <a:ext uri="{FF2B5EF4-FFF2-40B4-BE49-F238E27FC236}">
                <a16:creationId xmlns:a16="http://schemas.microsoft.com/office/drawing/2014/main" id="{824B9655-774D-5A0E-DD05-B54D5FD36D10}"/>
              </a:ext>
            </a:extLst>
          </p:cNvPr>
          <p:cNvPicPr>
            <a:picLocks noChangeAspect="1"/>
          </p:cNvPicPr>
          <p:nvPr/>
        </p:nvPicPr>
        <p:blipFill rotWithShape="1">
          <a:blip r:embed="rId24"/>
          <a:srcRect l="58051" r="20609"/>
          <a:stretch/>
        </p:blipFill>
        <p:spPr>
          <a:xfrm>
            <a:off x="7260881" y="1893842"/>
            <a:ext cx="679704" cy="914868"/>
          </a:xfrm>
          <a:prstGeom prst="rect">
            <a:avLst/>
          </a:prstGeom>
        </p:spPr>
      </p:pic>
      <mc:AlternateContent xmlns:mc="http://schemas.openxmlformats.org/markup-compatibility/2006">
        <mc:Choice xmlns:a14="http://schemas.microsoft.com/office/drawing/2010/main" Requires="a14">
          <p:sp>
            <p:nvSpPr>
              <p:cNvPr id="168" name="テキスト ボックス 167">
                <a:extLst>
                  <a:ext uri="{FF2B5EF4-FFF2-40B4-BE49-F238E27FC236}">
                    <a16:creationId xmlns:a16="http://schemas.microsoft.com/office/drawing/2014/main" id="{463BEFF9-87A1-CFF8-88A2-C1EE87B1AB02}"/>
                  </a:ext>
                </a:extLst>
              </p:cNvPr>
              <p:cNvSpPr txBox="1"/>
              <p:nvPr/>
            </p:nvSpPr>
            <p:spPr>
              <a:xfrm>
                <a:off x="7890639" y="1867071"/>
                <a:ext cx="1777500" cy="1384995"/>
              </a:xfrm>
              <a:prstGeom prst="rect">
                <a:avLst/>
              </a:prstGeom>
              <a:noFill/>
            </p:spPr>
            <p:txBody>
              <a:bodyPr wrap="square" rtlCol="0">
                <a:spAutoFit/>
              </a:bodyPr>
              <a:lstStyle/>
              <a:p>
                <a:r>
                  <a:rPr kumimoji="1" lang="ja-JP" altLang="en-US" sz="1200"/>
                  <a:t>関数</a:t>
                </a:r>
                <a14:m>
                  <m:oMath xmlns:m="http://schemas.openxmlformats.org/officeDocument/2006/math">
                    <m:r>
                      <a:rPr kumimoji="1" lang="en-US" altLang="ja-JP" sz="1200" b="0" i="1">
                        <a:latin typeface="Cambria Math" panose="02040503050406030204" pitchFamily="18" charset="0"/>
                      </a:rPr>
                      <m:t>𝑎</m:t>
                    </m:r>
                  </m:oMath>
                </a14:m>
                <a:r>
                  <a:rPr kumimoji="1" lang="ja-JP" altLang="en-US" sz="1200"/>
                  <a:t>を</a:t>
                </a:r>
                <a14:m>
                  <m:oMath xmlns:m="http://schemas.openxmlformats.org/officeDocument/2006/math">
                    <m:r>
                      <a:rPr lang="en-US" altLang="ja-JP" sz="1200" b="0" i="1">
                        <a:latin typeface="Cambria Math" panose="02040503050406030204" pitchFamily="18" charset="0"/>
                      </a:rPr>
                      <m:t>𝑧</m:t>
                    </m:r>
                  </m:oMath>
                </a14:m>
                <a:r>
                  <a:rPr kumimoji="1" lang="ja-JP" altLang="en-US" sz="1200"/>
                  <a:t>で偏微分しているため、ある</a:t>
                </a:r>
                <a:r>
                  <a:rPr kumimoji="1" lang="en-US" altLang="ja-JP" sz="1200"/>
                  <a:t>z</a:t>
                </a:r>
                <a:r>
                  <a:rPr kumimoji="1" lang="ja-JP" altLang="en-US" sz="1200"/>
                  <a:t>の値における</a:t>
                </a:r>
                <a:r>
                  <a:rPr kumimoji="1" lang="en-US" altLang="ja-JP" sz="1200"/>
                  <a:t>a</a:t>
                </a:r>
                <a:r>
                  <a:rPr kumimoji="1" lang="ja-JP" altLang="en-US" sz="1200"/>
                  <a:t>の傾きを求める式となる。これは</a:t>
                </a:r>
                <a:r>
                  <a:rPr kumimoji="1" lang="en-US" altLang="ja-JP" sz="1200"/>
                  <a:t>z</a:t>
                </a:r>
                <a:r>
                  <a:rPr kumimoji="1" lang="ja-JP" altLang="en-US" sz="1200"/>
                  <a:t>を</a:t>
                </a:r>
                <a:r>
                  <a:rPr lang="ja-JP" altLang="en-US" sz="1200"/>
                  <a:t>最小単位分</a:t>
                </a:r>
                <a:r>
                  <a:rPr kumimoji="1" lang="ja-JP" altLang="en-US" sz="1200"/>
                  <a:t>動かしたときの</a:t>
                </a:r>
                <a:r>
                  <a:rPr kumimoji="1" lang="en-US" altLang="ja-JP" sz="1200"/>
                  <a:t>a</a:t>
                </a:r>
                <a:r>
                  <a:rPr kumimoji="1" lang="ja-JP" altLang="en-US" sz="1200"/>
                  <a:t>の値の変化量求める式と言える。</a:t>
                </a:r>
              </a:p>
            </p:txBody>
          </p:sp>
        </mc:Choice>
        <mc:Fallback>
          <p:sp>
            <p:nvSpPr>
              <p:cNvPr id="168" name="テキスト ボックス 167">
                <a:extLst>
                  <a:ext uri="{FF2B5EF4-FFF2-40B4-BE49-F238E27FC236}">
                    <a16:creationId xmlns:a16="http://schemas.microsoft.com/office/drawing/2014/main" id="{463BEFF9-87A1-CFF8-88A2-C1EE87B1AB02}"/>
                  </a:ext>
                </a:extLst>
              </p:cNvPr>
              <p:cNvSpPr txBox="1">
                <a:spLocks noRot="1" noChangeAspect="1" noMove="1" noResize="1" noEditPoints="1" noAdjustHandles="1" noChangeArrowheads="1" noChangeShapeType="1" noTextEdit="1"/>
              </p:cNvSpPr>
              <p:nvPr/>
            </p:nvSpPr>
            <p:spPr>
              <a:xfrm>
                <a:off x="7890639" y="1867071"/>
                <a:ext cx="1777500" cy="1384995"/>
              </a:xfrm>
              <a:prstGeom prst="rect">
                <a:avLst/>
              </a:prstGeom>
              <a:blipFill>
                <a:blip r:embed="rId26"/>
                <a:stretch>
                  <a:fillRect b="-1818"/>
                </a:stretch>
              </a:blipFill>
            </p:spPr>
            <p:txBody>
              <a:bodyPr/>
              <a:lstStyle/>
              <a:p>
                <a:r>
                  <a:rPr lang="ja-JP" altLang="en-US">
                    <a:noFill/>
                  </a:rPr>
                  <a:t> </a:t>
                </a:r>
              </a:p>
            </p:txBody>
          </p:sp>
        </mc:Fallback>
      </mc:AlternateContent>
      <p:pic>
        <p:nvPicPr>
          <p:cNvPr id="169" name="図 168">
            <a:extLst>
              <a:ext uri="{FF2B5EF4-FFF2-40B4-BE49-F238E27FC236}">
                <a16:creationId xmlns:a16="http://schemas.microsoft.com/office/drawing/2014/main" id="{4D5DE7B3-AD84-1811-854F-26358B43F2D7}"/>
              </a:ext>
            </a:extLst>
          </p:cNvPr>
          <p:cNvPicPr>
            <a:picLocks noChangeAspect="1"/>
          </p:cNvPicPr>
          <p:nvPr/>
        </p:nvPicPr>
        <p:blipFill rotWithShape="1">
          <a:blip r:embed="rId24"/>
          <a:srcRect l="78211"/>
          <a:stretch/>
        </p:blipFill>
        <p:spPr>
          <a:xfrm>
            <a:off x="9812471" y="1850718"/>
            <a:ext cx="646762" cy="852580"/>
          </a:xfrm>
          <a:prstGeom prst="rect">
            <a:avLst/>
          </a:prstGeom>
        </p:spPr>
      </p:pic>
      <mc:AlternateContent xmlns:mc="http://schemas.openxmlformats.org/markup-compatibility/2006">
        <mc:Choice xmlns:a14="http://schemas.microsoft.com/office/drawing/2010/main" Requires="a14">
          <p:sp>
            <p:nvSpPr>
              <p:cNvPr id="170" name="テキスト ボックス 169">
                <a:extLst>
                  <a:ext uri="{FF2B5EF4-FFF2-40B4-BE49-F238E27FC236}">
                    <a16:creationId xmlns:a16="http://schemas.microsoft.com/office/drawing/2014/main" id="{411E1179-0E63-A34C-2939-AEC8820B2F07}"/>
                  </a:ext>
                </a:extLst>
              </p:cNvPr>
              <p:cNvSpPr txBox="1"/>
              <p:nvPr/>
            </p:nvSpPr>
            <p:spPr>
              <a:xfrm>
                <a:off x="10401490" y="1788406"/>
                <a:ext cx="1777500" cy="1384995"/>
              </a:xfrm>
              <a:prstGeom prst="rect">
                <a:avLst/>
              </a:prstGeom>
              <a:noFill/>
            </p:spPr>
            <p:txBody>
              <a:bodyPr wrap="square" rtlCol="0">
                <a:spAutoFit/>
              </a:bodyPr>
              <a:lstStyle/>
              <a:p>
                <a:r>
                  <a:rPr kumimoji="1" lang="ja-JP" altLang="en-US" sz="1200"/>
                  <a:t>関数</a:t>
                </a:r>
                <a14:m>
                  <m:oMath xmlns:m="http://schemas.openxmlformats.org/officeDocument/2006/math">
                    <m:r>
                      <a:rPr kumimoji="1" lang="en-US" altLang="ja-JP" sz="1200" b="0" i="1">
                        <a:latin typeface="Cambria Math" panose="02040503050406030204" pitchFamily="18" charset="0"/>
                      </a:rPr>
                      <m:t>𝐶</m:t>
                    </m:r>
                  </m:oMath>
                </a14:m>
                <a:r>
                  <a:rPr kumimoji="1" lang="ja-JP" altLang="en-US" sz="1200"/>
                  <a:t>を</a:t>
                </a:r>
                <a14:m>
                  <m:oMath xmlns:m="http://schemas.openxmlformats.org/officeDocument/2006/math">
                    <m:r>
                      <a:rPr lang="en-US" altLang="ja-JP" sz="1200" b="0" i="1">
                        <a:latin typeface="Cambria Math" panose="02040503050406030204" pitchFamily="18" charset="0"/>
                      </a:rPr>
                      <m:t>𝑎</m:t>
                    </m:r>
                  </m:oMath>
                </a14:m>
                <a:r>
                  <a:rPr kumimoji="1" lang="ja-JP" altLang="en-US" sz="1200"/>
                  <a:t>で偏微分しているため、ある</a:t>
                </a:r>
                <a:r>
                  <a:rPr kumimoji="1" lang="en-US" altLang="ja-JP" sz="1200"/>
                  <a:t>a</a:t>
                </a:r>
                <a:r>
                  <a:rPr kumimoji="1" lang="ja-JP" altLang="en-US" sz="1200"/>
                  <a:t>の値における</a:t>
                </a:r>
                <a:r>
                  <a:rPr kumimoji="1" lang="en-US" altLang="ja-JP" sz="1200"/>
                  <a:t>C</a:t>
                </a:r>
                <a:r>
                  <a:rPr kumimoji="1" lang="ja-JP" altLang="en-US" sz="1200"/>
                  <a:t>の傾きを求める式となる。これは</a:t>
                </a:r>
                <a:r>
                  <a:rPr kumimoji="1" lang="en-US" altLang="ja-JP" sz="1200"/>
                  <a:t>a</a:t>
                </a:r>
                <a:r>
                  <a:rPr kumimoji="1" lang="ja-JP" altLang="en-US" sz="1200"/>
                  <a:t>を</a:t>
                </a:r>
                <a:r>
                  <a:rPr lang="ja-JP" altLang="en-US" sz="1200"/>
                  <a:t>最小単位分</a:t>
                </a:r>
                <a:r>
                  <a:rPr kumimoji="1" lang="ja-JP" altLang="en-US" sz="1200"/>
                  <a:t>動かしたときの</a:t>
                </a:r>
                <a:r>
                  <a:rPr kumimoji="1" lang="en-US" altLang="ja-JP" sz="1200"/>
                  <a:t>C</a:t>
                </a:r>
                <a:r>
                  <a:rPr kumimoji="1" lang="ja-JP" altLang="en-US" sz="1200"/>
                  <a:t>の値の変化量を求める式と言える。</a:t>
                </a:r>
              </a:p>
            </p:txBody>
          </p:sp>
        </mc:Choice>
        <mc:Fallback>
          <p:sp>
            <p:nvSpPr>
              <p:cNvPr id="170" name="テキスト ボックス 169">
                <a:extLst>
                  <a:ext uri="{FF2B5EF4-FFF2-40B4-BE49-F238E27FC236}">
                    <a16:creationId xmlns:a16="http://schemas.microsoft.com/office/drawing/2014/main" id="{411E1179-0E63-A34C-2939-AEC8820B2F07}"/>
                  </a:ext>
                </a:extLst>
              </p:cNvPr>
              <p:cNvSpPr txBox="1">
                <a:spLocks noRot="1" noChangeAspect="1" noMove="1" noResize="1" noEditPoints="1" noAdjustHandles="1" noChangeArrowheads="1" noChangeShapeType="1" noTextEdit="1"/>
              </p:cNvSpPr>
              <p:nvPr/>
            </p:nvSpPr>
            <p:spPr>
              <a:xfrm>
                <a:off x="10401490" y="1788406"/>
                <a:ext cx="1777500" cy="1384995"/>
              </a:xfrm>
              <a:prstGeom prst="rect">
                <a:avLst/>
              </a:prstGeom>
              <a:blipFill>
                <a:blip r:embed="rId27"/>
                <a:stretch>
                  <a:fillRect r="-4225" b="-901"/>
                </a:stretch>
              </a:blipFill>
            </p:spPr>
            <p:txBody>
              <a:bodyPr/>
              <a:lstStyle/>
              <a:p>
                <a:r>
                  <a:rPr lang="ja-JP" altLang="en-US">
                    <a:noFill/>
                  </a:rPr>
                  <a:t> </a:t>
                </a:r>
              </a:p>
            </p:txBody>
          </p:sp>
        </mc:Fallback>
      </mc:AlternateContent>
      <p:pic>
        <p:nvPicPr>
          <p:cNvPr id="172" name="図 171">
            <a:extLst>
              <a:ext uri="{FF2B5EF4-FFF2-40B4-BE49-F238E27FC236}">
                <a16:creationId xmlns:a16="http://schemas.microsoft.com/office/drawing/2014/main" id="{11A65756-D92F-6427-A658-85E342748A95}"/>
              </a:ext>
            </a:extLst>
          </p:cNvPr>
          <p:cNvPicPr>
            <a:picLocks noChangeAspect="1"/>
          </p:cNvPicPr>
          <p:nvPr/>
        </p:nvPicPr>
        <p:blipFill rotWithShape="1">
          <a:blip r:embed="rId28"/>
          <a:srcRect l="9779" t="34600" r="26498" b="757"/>
          <a:stretch/>
        </p:blipFill>
        <p:spPr>
          <a:xfrm>
            <a:off x="4540617" y="3663493"/>
            <a:ext cx="1893215" cy="2386499"/>
          </a:xfrm>
          <a:prstGeom prst="rect">
            <a:avLst/>
          </a:prstGeom>
        </p:spPr>
      </p:pic>
      <p:sp>
        <p:nvSpPr>
          <p:cNvPr id="173" name="テキスト ボックス 172">
            <a:extLst>
              <a:ext uri="{FF2B5EF4-FFF2-40B4-BE49-F238E27FC236}">
                <a16:creationId xmlns:a16="http://schemas.microsoft.com/office/drawing/2014/main" id="{C0A6BB6A-3959-6A1B-6E43-01E83A034C4A}"/>
              </a:ext>
            </a:extLst>
          </p:cNvPr>
          <p:cNvSpPr txBox="1"/>
          <p:nvPr/>
        </p:nvSpPr>
        <p:spPr>
          <a:xfrm>
            <a:off x="6433832" y="3844974"/>
            <a:ext cx="1893215" cy="1569660"/>
          </a:xfrm>
          <a:prstGeom prst="rect">
            <a:avLst/>
          </a:prstGeom>
          <a:noFill/>
        </p:spPr>
        <p:txBody>
          <a:bodyPr wrap="square" rtlCol="0">
            <a:spAutoFit/>
          </a:bodyPr>
          <a:lstStyle/>
          <a:p>
            <a:r>
              <a:rPr kumimoji="1" lang="en-US" altLang="ja-JP" sz="1200"/>
              <a:t>w</a:t>
            </a:r>
            <a:r>
              <a:rPr kumimoji="1" lang="ja-JP" altLang="en-US" sz="1200"/>
              <a:t>を最小単位分動かしたときの</a:t>
            </a:r>
            <a:r>
              <a:rPr kumimoji="1" lang="en-US" altLang="ja-JP" sz="1200"/>
              <a:t>z</a:t>
            </a:r>
            <a:r>
              <a:rPr lang="ja-JP" altLang="en-US" sz="1200"/>
              <a:t>の</a:t>
            </a:r>
            <a:r>
              <a:rPr kumimoji="1" lang="ja-JP" altLang="en-US" sz="1200"/>
              <a:t>変化（緑）、</a:t>
            </a:r>
            <a:endParaRPr kumimoji="1" lang="en-US" altLang="ja-JP" sz="1200"/>
          </a:p>
          <a:p>
            <a:r>
              <a:rPr kumimoji="1" lang="ja-JP" altLang="en-US" sz="1200"/>
              <a:t>によって引き起こされる</a:t>
            </a:r>
            <a:r>
              <a:rPr kumimoji="1" lang="en-US" altLang="ja-JP" sz="1200"/>
              <a:t>a</a:t>
            </a:r>
            <a:r>
              <a:rPr kumimoji="1" lang="ja-JP" altLang="en-US" sz="1200"/>
              <a:t>の変化（白）、</a:t>
            </a:r>
            <a:endParaRPr kumimoji="1" lang="en-US" altLang="ja-JP" sz="1200"/>
          </a:p>
          <a:p>
            <a:r>
              <a:rPr kumimoji="1" lang="ja-JP" altLang="en-US" sz="1200"/>
              <a:t>によって引き起こされる</a:t>
            </a:r>
            <a:r>
              <a:rPr lang="en-US" altLang="ja-JP" sz="1200"/>
              <a:t>C</a:t>
            </a:r>
            <a:r>
              <a:rPr lang="ja-JP" altLang="en-US" sz="1200"/>
              <a:t>の変化量（赤）</a:t>
            </a:r>
            <a:endParaRPr lang="en-US" altLang="ja-JP" sz="1200"/>
          </a:p>
          <a:p>
            <a:r>
              <a:rPr lang="ja-JP" altLang="en-US" sz="1200"/>
              <a:t>を求める式となる。</a:t>
            </a:r>
            <a:endParaRPr lang="en-US" altLang="ja-JP" sz="1200"/>
          </a:p>
          <a:p>
            <a:r>
              <a:rPr kumimoji="1" lang="ja-JP" altLang="en-US" sz="1200"/>
              <a:t>（傾きの影響の連鎖）</a:t>
            </a:r>
          </a:p>
        </p:txBody>
      </p:sp>
      <p:sp>
        <p:nvSpPr>
          <p:cNvPr id="174" name="テキスト ボックス 173">
            <a:extLst>
              <a:ext uri="{FF2B5EF4-FFF2-40B4-BE49-F238E27FC236}">
                <a16:creationId xmlns:a16="http://schemas.microsoft.com/office/drawing/2014/main" id="{844E6447-A506-29AB-B0EC-84AD3CF4560F}"/>
              </a:ext>
            </a:extLst>
          </p:cNvPr>
          <p:cNvSpPr txBox="1"/>
          <p:nvPr/>
        </p:nvSpPr>
        <p:spPr>
          <a:xfrm>
            <a:off x="10193200" y="297804"/>
            <a:ext cx="677366" cy="276999"/>
          </a:xfrm>
          <a:prstGeom prst="rect">
            <a:avLst/>
          </a:prstGeom>
          <a:noFill/>
        </p:spPr>
        <p:txBody>
          <a:bodyPr wrap="square" rtlCol="0">
            <a:spAutoFit/>
          </a:bodyPr>
          <a:lstStyle/>
          <a:p>
            <a:r>
              <a:rPr lang="ja-JP" altLang="en-US" sz="1200"/>
              <a:t>連鎖律</a:t>
            </a:r>
            <a:endParaRPr lang="en-US" altLang="ja-JP" sz="1200"/>
          </a:p>
        </p:txBody>
      </p:sp>
      <p:grpSp>
        <p:nvGrpSpPr>
          <p:cNvPr id="184" name="グループ化 183">
            <a:extLst>
              <a:ext uri="{FF2B5EF4-FFF2-40B4-BE49-F238E27FC236}">
                <a16:creationId xmlns:a16="http://schemas.microsoft.com/office/drawing/2014/main" id="{6A4F2322-21F7-A62D-BD43-3B14B35CBA4F}"/>
              </a:ext>
            </a:extLst>
          </p:cNvPr>
          <p:cNvGrpSpPr/>
          <p:nvPr/>
        </p:nvGrpSpPr>
        <p:grpSpPr>
          <a:xfrm>
            <a:off x="224876" y="5555568"/>
            <a:ext cx="3884390" cy="580060"/>
            <a:chOff x="500901" y="5442980"/>
            <a:chExt cx="3884390" cy="580060"/>
          </a:xfrm>
        </p:grpSpPr>
        <p:sp>
          <p:nvSpPr>
            <p:cNvPr id="182" name="正方形/長方形 181">
              <a:extLst>
                <a:ext uri="{FF2B5EF4-FFF2-40B4-BE49-F238E27FC236}">
                  <a16:creationId xmlns:a16="http://schemas.microsoft.com/office/drawing/2014/main" id="{81002E6C-766C-CFB4-D289-5E6F43701D02}"/>
                </a:ext>
              </a:extLst>
            </p:cNvPr>
            <p:cNvSpPr/>
            <p:nvPr/>
          </p:nvSpPr>
          <p:spPr>
            <a:xfrm>
              <a:off x="500901" y="5442980"/>
              <a:ext cx="3884390" cy="5800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1A0283A1-0351-0A96-8D2E-7A2F196C0FCC}"/>
                </a:ext>
              </a:extLst>
            </p:cNvPr>
            <p:cNvPicPr>
              <a:picLocks noChangeAspect="1"/>
            </p:cNvPicPr>
            <p:nvPr/>
          </p:nvPicPr>
          <p:blipFill rotWithShape="1">
            <a:blip r:embed="rId29"/>
            <a:srcRect r="38145"/>
            <a:stretch/>
          </p:blipFill>
          <p:spPr>
            <a:xfrm>
              <a:off x="519833" y="5468484"/>
              <a:ext cx="3080087" cy="540291"/>
            </a:xfrm>
            <a:prstGeom prst="rect">
              <a:avLst/>
            </a:prstGeom>
          </p:spPr>
        </p:pic>
        <p:pic>
          <p:nvPicPr>
            <p:cNvPr id="181" name="図 180">
              <a:extLst>
                <a:ext uri="{FF2B5EF4-FFF2-40B4-BE49-F238E27FC236}">
                  <a16:creationId xmlns:a16="http://schemas.microsoft.com/office/drawing/2014/main" id="{BB209CE5-C8DF-D237-2D9F-2618F62BB17F}"/>
                </a:ext>
              </a:extLst>
            </p:cNvPr>
            <p:cNvPicPr>
              <a:picLocks noChangeAspect="1"/>
            </p:cNvPicPr>
            <p:nvPr/>
          </p:nvPicPr>
          <p:blipFill rotWithShape="1">
            <a:blip r:embed="rId29"/>
            <a:srcRect l="87974" r="-1"/>
            <a:stretch/>
          </p:blipFill>
          <p:spPr>
            <a:xfrm>
              <a:off x="3643052" y="5468484"/>
              <a:ext cx="598872" cy="540291"/>
            </a:xfrm>
            <a:prstGeom prst="rect">
              <a:avLst/>
            </a:prstGeom>
          </p:spPr>
        </p:pic>
      </p:grpSp>
      <mc:AlternateContent xmlns:mc="http://schemas.openxmlformats.org/markup-compatibility/2006">
        <mc:Choice xmlns:a14="http://schemas.microsoft.com/office/drawing/2010/main" Requires="a14">
          <p:sp>
            <p:nvSpPr>
              <p:cNvPr id="189" name="テキスト ボックス 188">
                <a:extLst>
                  <a:ext uri="{FF2B5EF4-FFF2-40B4-BE49-F238E27FC236}">
                    <a16:creationId xmlns:a16="http://schemas.microsoft.com/office/drawing/2014/main" id="{77158147-C7C3-83A1-AA79-2A310BC1486A}"/>
                  </a:ext>
                </a:extLst>
              </p:cNvPr>
              <p:cNvSpPr txBox="1"/>
              <p:nvPr/>
            </p:nvSpPr>
            <p:spPr>
              <a:xfrm>
                <a:off x="8375117" y="3628634"/>
                <a:ext cx="3636165" cy="1388842"/>
              </a:xfrm>
              <a:prstGeom prst="rect">
                <a:avLst/>
              </a:prstGeom>
              <a:noFill/>
            </p:spPr>
            <p:txBody>
              <a:bodyPr wrap="square" rtlCol="0">
                <a:spAutoFit/>
              </a:bodyPr>
              <a:lstStyle/>
              <a:p>
                <a:r>
                  <a:rPr kumimoji="1" lang="ja-JP" altLang="en-US" sz="1200"/>
                  <a:t>バイアス</a:t>
                </a:r>
                <a14:m>
                  <m:oMath xmlns:m="http://schemas.openxmlformats.org/officeDocument/2006/math">
                    <m:r>
                      <a:rPr kumimoji="1" lang="en-US" altLang="ja-JP" sz="1200" b="0" i="1">
                        <a:latin typeface="Cambria Math" panose="02040503050406030204" pitchFamily="18" charset="0"/>
                      </a:rPr>
                      <m:t>𝑏</m:t>
                    </m:r>
                  </m:oMath>
                </a14:m>
                <a:r>
                  <a:rPr kumimoji="1" lang="ja-JP" altLang="en-US" sz="1200"/>
                  <a:t>と</a:t>
                </a:r>
                <a:r>
                  <a:rPr lang="ja-JP" altLang="en-US" sz="1200"/>
                  <a:t>アクティベーション</a:t>
                </a:r>
                <a14:m>
                  <m:oMath xmlns:m="http://schemas.openxmlformats.org/officeDocument/2006/math">
                    <m:r>
                      <a:rPr lang="en-US" altLang="ja-JP" sz="1200" i="1">
                        <a:latin typeface="Cambria Math" panose="02040503050406030204" pitchFamily="18" charset="0"/>
                      </a:rPr>
                      <m:t>𝑎</m:t>
                    </m:r>
                  </m:oMath>
                </a14:m>
                <a:r>
                  <a:rPr lang="ja-JP" altLang="en-US" sz="1200"/>
                  <a:t>も同様に連鎖律を用いて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lang="ja-JP" altLang="en-US" sz="1200"/>
                  <a:t>を偏微分できる。</a:t>
                </a:r>
                <a:endParaRPr lang="en-US" altLang="ja-JP" sz="1200"/>
              </a:p>
              <a:p>
                <a:endParaRPr lang="en-US" altLang="ja-JP" sz="1200"/>
              </a:p>
              <a:p>
                <a:r>
                  <a:rPr lang="ja-JP" altLang="en-US" sz="1200"/>
                  <a:t>ただし</a:t>
                </a:r>
                <a14:m>
                  <m:oMath xmlns:m="http://schemas.openxmlformats.org/officeDocument/2006/math">
                    <m:r>
                      <a:rPr lang="en-US" altLang="ja-JP" sz="1200" i="1">
                        <a:latin typeface="Cambria Math" panose="02040503050406030204" pitchFamily="18" charset="0"/>
                      </a:rPr>
                      <m:t>𝑎</m:t>
                    </m:r>
                  </m:oMath>
                </a14:m>
                <a:r>
                  <a:rPr lang="ja-JP" altLang="en-US" sz="1200"/>
                  <a:t>のある値から、その導関数を使って傾きを算出するときは、</a:t>
                </a:r>
                <a:r>
                  <a:rPr lang="en-US" altLang="ja-JP" sz="1200"/>
                  <a:t> </a:t>
                </a:r>
                <a14:m>
                  <m:oMath xmlns:m="http://schemas.openxmlformats.org/officeDocument/2006/math">
                    <m:r>
                      <a:rPr lang="en-US" altLang="ja-JP" sz="1200" i="1">
                        <a:latin typeface="Cambria Math" panose="02040503050406030204" pitchFamily="18" charset="0"/>
                      </a:rPr>
                      <m:t>𝑎</m:t>
                    </m:r>
                  </m:oMath>
                </a14:m>
                <a:r>
                  <a:rPr lang="ja-JP" altLang="en-US" sz="1200"/>
                  <a:t>が</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lang="ja-JP" altLang="en-US" sz="1200"/>
                  <a:t>の値を変化させるコースが複数あるため（例えば</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oMath>
                </a14:m>
                <a:r>
                  <a:rPr lang="ja-JP" altLang="en-US" sz="1200"/>
                  <a:t>から</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oMath>
                </a14:m>
                <a:r>
                  <a:rPr lang="ja-JP" altLang="en-US" sz="1200"/>
                  <a:t>と</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1</m:t>
                        </m:r>
                      </m:sub>
                      <m:sup>
                        <m:r>
                          <a:rPr lang="en-US" altLang="ja-JP" sz="1200" i="1">
                            <a:latin typeface="Cambria Math" panose="02040503050406030204" pitchFamily="18" charset="0"/>
                          </a:rPr>
                          <m:t>𝐿</m:t>
                        </m:r>
                      </m:sup>
                    </m:sSubSup>
                  </m:oMath>
                </a14:m>
                <a:r>
                  <a:rPr lang="ja-JP" altLang="en-US" sz="1200"/>
                  <a:t>）それぞれについて計算した結果の総和を傾きとする。</a:t>
                </a:r>
              </a:p>
            </p:txBody>
          </p:sp>
        </mc:Choice>
        <mc:Fallback>
          <p:sp>
            <p:nvSpPr>
              <p:cNvPr id="189" name="テキスト ボックス 188">
                <a:extLst>
                  <a:ext uri="{FF2B5EF4-FFF2-40B4-BE49-F238E27FC236}">
                    <a16:creationId xmlns:a16="http://schemas.microsoft.com/office/drawing/2014/main" id="{77158147-C7C3-83A1-AA79-2A310BC1486A}"/>
                  </a:ext>
                </a:extLst>
              </p:cNvPr>
              <p:cNvSpPr txBox="1">
                <a:spLocks noRot="1" noChangeAspect="1" noMove="1" noResize="1" noEditPoints="1" noAdjustHandles="1" noChangeArrowheads="1" noChangeShapeType="1" noTextEdit="1"/>
              </p:cNvSpPr>
              <p:nvPr/>
            </p:nvSpPr>
            <p:spPr>
              <a:xfrm>
                <a:off x="8375117" y="3628634"/>
                <a:ext cx="3636165" cy="1388842"/>
              </a:xfrm>
              <a:prstGeom prst="rect">
                <a:avLst/>
              </a:prstGeom>
              <a:blipFill>
                <a:blip r:embed="rId30"/>
                <a:stretch>
                  <a:fillRect b="-1802"/>
                </a:stretch>
              </a:blipFill>
            </p:spPr>
            <p:txBody>
              <a:bodyPr/>
              <a:lstStyle/>
              <a:p>
                <a:r>
                  <a:rPr lang="ja-JP" altLang="en-US">
                    <a:noFill/>
                  </a:rPr>
                  <a:t> </a:t>
                </a:r>
              </a:p>
            </p:txBody>
          </p:sp>
        </mc:Fallback>
      </mc:AlternateContent>
      <p:pic>
        <p:nvPicPr>
          <p:cNvPr id="191" name="図 190">
            <a:extLst>
              <a:ext uri="{FF2B5EF4-FFF2-40B4-BE49-F238E27FC236}">
                <a16:creationId xmlns:a16="http://schemas.microsoft.com/office/drawing/2014/main" id="{4B9D2059-674D-18D2-360B-BFF1C6744AEA}"/>
              </a:ext>
            </a:extLst>
          </p:cNvPr>
          <p:cNvPicPr>
            <a:picLocks noChangeAspect="1"/>
          </p:cNvPicPr>
          <p:nvPr/>
        </p:nvPicPr>
        <p:blipFill>
          <a:blip r:embed="rId31"/>
          <a:stretch>
            <a:fillRect/>
          </a:stretch>
        </p:blipFill>
        <p:spPr>
          <a:xfrm>
            <a:off x="8449153" y="5044388"/>
            <a:ext cx="3482017" cy="1264522"/>
          </a:xfrm>
          <a:prstGeom prst="rect">
            <a:avLst/>
          </a:prstGeom>
        </p:spPr>
      </p:pic>
      <p:cxnSp>
        <p:nvCxnSpPr>
          <p:cNvPr id="192" name="直線コネクタ 191">
            <a:extLst>
              <a:ext uri="{FF2B5EF4-FFF2-40B4-BE49-F238E27FC236}">
                <a16:creationId xmlns:a16="http://schemas.microsoft.com/office/drawing/2014/main" id="{F9F1F8D1-D3D0-2C29-D69A-90ACBE10BB0F}"/>
              </a:ext>
            </a:extLst>
          </p:cNvPr>
          <p:cNvCxnSpPr>
            <a:cxnSpLocks/>
            <a:stCxn id="164" idx="2"/>
            <a:endCxn id="172" idx="0"/>
          </p:cNvCxnSpPr>
          <p:nvPr/>
        </p:nvCxnSpPr>
        <p:spPr>
          <a:xfrm>
            <a:off x="4927605" y="2740974"/>
            <a:ext cx="559620" cy="922519"/>
          </a:xfrm>
          <a:prstGeom prst="line">
            <a:avLst/>
          </a:prstGeom>
        </p:spPr>
        <p:style>
          <a:lnRef idx="1">
            <a:schemeClr val="dk1"/>
          </a:lnRef>
          <a:fillRef idx="0">
            <a:schemeClr val="dk1"/>
          </a:fillRef>
          <a:effectRef idx="0">
            <a:schemeClr val="dk1"/>
          </a:effectRef>
          <a:fontRef idx="minor">
            <a:schemeClr val="tx1"/>
          </a:fontRef>
        </p:style>
      </p:cxnSp>
      <p:cxnSp>
        <p:nvCxnSpPr>
          <p:cNvPr id="195" name="直線コネクタ 194">
            <a:extLst>
              <a:ext uri="{FF2B5EF4-FFF2-40B4-BE49-F238E27FC236}">
                <a16:creationId xmlns:a16="http://schemas.microsoft.com/office/drawing/2014/main" id="{98FB5CB7-62F3-FDD4-2A98-B35E7BB393A3}"/>
              </a:ext>
            </a:extLst>
          </p:cNvPr>
          <p:cNvCxnSpPr>
            <a:cxnSpLocks/>
            <a:stCxn id="166" idx="2"/>
          </p:cNvCxnSpPr>
          <p:nvPr/>
        </p:nvCxnSpPr>
        <p:spPr>
          <a:xfrm flipH="1">
            <a:off x="5906245" y="2808710"/>
            <a:ext cx="1694488" cy="961326"/>
          </a:xfrm>
          <a:prstGeom prst="line">
            <a:avLst/>
          </a:prstGeom>
        </p:spPr>
        <p:style>
          <a:lnRef idx="1">
            <a:schemeClr val="dk1"/>
          </a:lnRef>
          <a:fillRef idx="0">
            <a:schemeClr val="dk1"/>
          </a:fillRef>
          <a:effectRef idx="0">
            <a:schemeClr val="dk1"/>
          </a:effectRef>
          <a:fontRef idx="minor">
            <a:schemeClr val="tx1"/>
          </a:fontRef>
        </p:style>
      </p:cxnSp>
      <p:cxnSp>
        <p:nvCxnSpPr>
          <p:cNvPr id="198" name="直線コネクタ 197">
            <a:extLst>
              <a:ext uri="{FF2B5EF4-FFF2-40B4-BE49-F238E27FC236}">
                <a16:creationId xmlns:a16="http://schemas.microsoft.com/office/drawing/2014/main" id="{95602327-82BE-2E0F-DFF8-0A445F9AE666}"/>
              </a:ext>
            </a:extLst>
          </p:cNvPr>
          <p:cNvCxnSpPr>
            <a:cxnSpLocks/>
            <a:stCxn id="169" idx="2"/>
          </p:cNvCxnSpPr>
          <p:nvPr/>
        </p:nvCxnSpPr>
        <p:spPr>
          <a:xfrm flipH="1">
            <a:off x="6412133" y="2703298"/>
            <a:ext cx="3723719" cy="1066738"/>
          </a:xfrm>
          <a:prstGeom prst="line">
            <a:avLst/>
          </a:prstGeom>
        </p:spPr>
        <p:style>
          <a:lnRef idx="1">
            <a:schemeClr val="dk1"/>
          </a:lnRef>
          <a:fillRef idx="0">
            <a:schemeClr val="dk1"/>
          </a:fillRef>
          <a:effectRef idx="0">
            <a:schemeClr val="dk1"/>
          </a:effectRef>
          <a:fontRef idx="minor">
            <a:schemeClr val="tx1"/>
          </a:fontRef>
        </p:style>
      </p:cxnSp>
      <p:sp>
        <p:nvSpPr>
          <p:cNvPr id="171" name="テキスト ボックス 170">
            <a:extLst>
              <a:ext uri="{FF2B5EF4-FFF2-40B4-BE49-F238E27FC236}">
                <a16:creationId xmlns:a16="http://schemas.microsoft.com/office/drawing/2014/main" id="{3F3B460E-FE7B-2AB5-EDEF-915BB7F7C7FB}"/>
              </a:ext>
            </a:extLst>
          </p:cNvPr>
          <p:cNvSpPr txBox="1"/>
          <p:nvPr/>
        </p:nvSpPr>
        <p:spPr>
          <a:xfrm>
            <a:off x="5847650" y="3241218"/>
            <a:ext cx="1893216" cy="276999"/>
          </a:xfrm>
          <a:prstGeom prst="rect">
            <a:avLst/>
          </a:prstGeom>
          <a:solidFill>
            <a:schemeClr val="bg1"/>
          </a:solidFill>
        </p:spPr>
        <p:txBody>
          <a:bodyPr wrap="square" rtlCol="0">
            <a:spAutoFit/>
          </a:bodyPr>
          <a:lstStyle/>
          <a:p>
            <a:pPr algn="ctr"/>
            <a:r>
              <a:rPr kumimoji="1" lang="ja-JP" altLang="en-US" sz="1200"/>
              <a:t>これらを掛け合わせると</a:t>
            </a:r>
          </a:p>
        </p:txBody>
      </p:sp>
      <mc:AlternateContent xmlns:mc="http://schemas.openxmlformats.org/markup-compatibility/2006">
        <mc:Choice xmlns:a14="http://schemas.microsoft.com/office/drawing/2010/main" Requires="a14">
          <p:sp>
            <p:nvSpPr>
              <p:cNvPr id="207" name="テキスト ボックス 206">
                <a:extLst>
                  <a:ext uri="{FF2B5EF4-FFF2-40B4-BE49-F238E27FC236}">
                    <a16:creationId xmlns:a16="http://schemas.microsoft.com/office/drawing/2014/main" id="{CACE7944-035B-74F3-46D9-2931731EFB81}"/>
                  </a:ext>
                </a:extLst>
              </p:cNvPr>
              <p:cNvSpPr txBox="1"/>
              <p:nvPr/>
            </p:nvSpPr>
            <p:spPr>
              <a:xfrm>
                <a:off x="2313070" y="2425038"/>
                <a:ext cx="363753" cy="2360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0,1</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207" name="テキスト ボックス 206">
                <a:extLst>
                  <a:ext uri="{FF2B5EF4-FFF2-40B4-BE49-F238E27FC236}">
                    <a16:creationId xmlns:a16="http://schemas.microsoft.com/office/drawing/2014/main" id="{CACE7944-035B-74F3-46D9-2931731EFB81}"/>
                  </a:ext>
                </a:extLst>
              </p:cNvPr>
              <p:cNvSpPr txBox="1">
                <a:spLocks noRot="1" noChangeAspect="1" noMove="1" noResize="1" noEditPoints="1" noAdjustHandles="1" noChangeArrowheads="1" noChangeShapeType="1" noTextEdit="1"/>
              </p:cNvSpPr>
              <p:nvPr/>
            </p:nvSpPr>
            <p:spPr>
              <a:xfrm>
                <a:off x="2313070" y="2425038"/>
                <a:ext cx="363753" cy="236027"/>
              </a:xfrm>
              <a:prstGeom prst="rect">
                <a:avLst/>
              </a:prstGeom>
              <a:blipFill>
                <a:blip r:embed="rId32"/>
                <a:stretch>
                  <a:fillRect l="-3333" r="-3333" b="-1052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8" name="テキスト ボックス 207">
                <a:extLst>
                  <a:ext uri="{FF2B5EF4-FFF2-40B4-BE49-F238E27FC236}">
                    <a16:creationId xmlns:a16="http://schemas.microsoft.com/office/drawing/2014/main" id="{4212BE90-3175-0CCB-5B22-8A5809EF1A78}"/>
                  </a:ext>
                </a:extLst>
              </p:cNvPr>
              <p:cNvSpPr txBox="1"/>
              <p:nvPr/>
            </p:nvSpPr>
            <p:spPr>
              <a:xfrm>
                <a:off x="2645582" y="1205832"/>
                <a:ext cx="236283" cy="2197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𝑏</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p:sp>
            <p:nvSpPr>
              <p:cNvPr id="208" name="テキスト ボックス 207">
                <a:extLst>
                  <a:ext uri="{FF2B5EF4-FFF2-40B4-BE49-F238E27FC236}">
                    <a16:creationId xmlns:a16="http://schemas.microsoft.com/office/drawing/2014/main" id="{4212BE90-3175-0CCB-5B22-8A5809EF1A78}"/>
                  </a:ext>
                </a:extLst>
              </p:cNvPr>
              <p:cNvSpPr txBox="1">
                <a:spLocks noRot="1" noChangeAspect="1" noMove="1" noResize="1" noEditPoints="1" noAdjustHandles="1" noChangeArrowheads="1" noChangeShapeType="1" noTextEdit="1"/>
              </p:cNvSpPr>
              <p:nvPr/>
            </p:nvSpPr>
            <p:spPr>
              <a:xfrm>
                <a:off x="2645582" y="1205832"/>
                <a:ext cx="236283" cy="219740"/>
              </a:xfrm>
              <a:prstGeom prst="rect">
                <a:avLst/>
              </a:prstGeom>
              <a:blipFill>
                <a:blip r:embed="rId33"/>
                <a:stretch>
                  <a:fillRect l="-20000" b="-111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2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円/楕円 56">
            <a:extLst>
              <a:ext uri="{FF2B5EF4-FFF2-40B4-BE49-F238E27FC236}">
                <a16:creationId xmlns:a16="http://schemas.microsoft.com/office/drawing/2014/main" id="{623B9A4C-962B-8CC0-63D7-6152566EEB53}"/>
              </a:ext>
            </a:extLst>
          </p:cNvPr>
          <p:cNvSpPr/>
          <p:nvPr/>
        </p:nvSpPr>
        <p:spPr>
          <a:xfrm>
            <a:off x="322465" y="776689"/>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58" name="円/楕円 57">
            <a:extLst>
              <a:ext uri="{FF2B5EF4-FFF2-40B4-BE49-F238E27FC236}">
                <a16:creationId xmlns:a16="http://schemas.microsoft.com/office/drawing/2014/main" id="{CE1F48E3-5859-45A8-2717-090D752E5A98}"/>
              </a:ext>
            </a:extLst>
          </p:cNvPr>
          <p:cNvSpPr/>
          <p:nvPr/>
        </p:nvSpPr>
        <p:spPr>
          <a:xfrm>
            <a:off x="322465" y="1862807"/>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59" name="円/楕円 58">
            <a:extLst>
              <a:ext uri="{FF2B5EF4-FFF2-40B4-BE49-F238E27FC236}">
                <a16:creationId xmlns:a16="http://schemas.microsoft.com/office/drawing/2014/main" id="{53A12016-D34F-E27D-AFAC-5C26975B1D03}"/>
              </a:ext>
            </a:extLst>
          </p:cNvPr>
          <p:cNvSpPr/>
          <p:nvPr/>
        </p:nvSpPr>
        <p:spPr>
          <a:xfrm>
            <a:off x="322465" y="2948925"/>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65853E0-48AD-CF06-507C-6288847A7F27}"/>
              </a:ext>
            </a:extLst>
          </p:cNvPr>
          <p:cNvSpPr/>
          <p:nvPr/>
        </p:nvSpPr>
        <p:spPr>
          <a:xfrm>
            <a:off x="1543811"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61" name="円/楕円 60">
            <a:extLst>
              <a:ext uri="{FF2B5EF4-FFF2-40B4-BE49-F238E27FC236}">
                <a16:creationId xmlns:a16="http://schemas.microsoft.com/office/drawing/2014/main" id="{16FFB5E6-021E-0AD4-0031-9C26B18F39C6}"/>
              </a:ext>
            </a:extLst>
          </p:cNvPr>
          <p:cNvSpPr/>
          <p:nvPr/>
        </p:nvSpPr>
        <p:spPr>
          <a:xfrm>
            <a:off x="1543811"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cxnSp>
        <p:nvCxnSpPr>
          <p:cNvPr id="63" name="直線コネクタ 62">
            <a:extLst>
              <a:ext uri="{FF2B5EF4-FFF2-40B4-BE49-F238E27FC236}">
                <a16:creationId xmlns:a16="http://schemas.microsoft.com/office/drawing/2014/main" id="{676F05F3-A005-F1E9-B346-59545E73241A}"/>
              </a:ext>
            </a:extLst>
          </p:cNvPr>
          <p:cNvCxnSpPr>
            <a:cxnSpLocks/>
            <a:stCxn id="57" idx="5"/>
            <a:endCxn id="61" idx="1"/>
          </p:cNvCxnSpPr>
          <p:nvPr/>
        </p:nvCxnSpPr>
        <p:spPr>
          <a:xfrm>
            <a:off x="1016509" y="1547852"/>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819FCE19-E146-2E94-0C57-E5B01D51215E}"/>
              </a:ext>
            </a:extLst>
          </p:cNvPr>
          <p:cNvCxnSpPr>
            <a:cxnSpLocks/>
            <a:stCxn id="58" idx="7"/>
            <a:endCxn id="60" idx="2"/>
          </p:cNvCxnSpPr>
          <p:nvPr/>
        </p:nvCxnSpPr>
        <p:spPr>
          <a:xfrm flipV="1">
            <a:off x="1016509" y="1714963"/>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529316D0-6F64-608A-50A1-5A784785CACF}"/>
              </a:ext>
            </a:extLst>
          </p:cNvPr>
          <p:cNvCxnSpPr>
            <a:cxnSpLocks/>
            <a:stCxn id="60" idx="3"/>
            <a:endCxn id="59" idx="7"/>
          </p:cNvCxnSpPr>
          <p:nvPr/>
        </p:nvCxnSpPr>
        <p:spPr>
          <a:xfrm flipH="1">
            <a:off x="1016509" y="2034389"/>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5C9E5B45-6FF8-0DD8-3012-A56D0805839A}"/>
              </a:ext>
            </a:extLst>
          </p:cNvPr>
          <p:cNvCxnSpPr>
            <a:cxnSpLocks/>
            <a:stCxn id="58" idx="5"/>
            <a:endCxn id="61" idx="2"/>
          </p:cNvCxnSpPr>
          <p:nvPr/>
        </p:nvCxnSpPr>
        <p:spPr>
          <a:xfrm>
            <a:off x="1016509" y="2633970"/>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AAB37899-B0ED-397F-B750-416AD36C76BE}"/>
              </a:ext>
            </a:extLst>
          </p:cNvPr>
          <p:cNvCxnSpPr>
            <a:cxnSpLocks/>
            <a:stCxn id="61" idx="3"/>
            <a:endCxn id="59" idx="6"/>
          </p:cNvCxnSpPr>
          <p:nvPr/>
        </p:nvCxnSpPr>
        <p:spPr>
          <a:xfrm flipH="1">
            <a:off x="1135588" y="3233551"/>
            <a:ext cx="527302" cy="167111"/>
          </a:xfrm>
          <a:prstGeom prst="line">
            <a:avLst/>
          </a:prstGeom>
        </p:spPr>
        <p:style>
          <a:lnRef idx="1">
            <a:schemeClr val="dk1"/>
          </a:lnRef>
          <a:fillRef idx="0">
            <a:schemeClr val="dk1"/>
          </a:fillRef>
          <a:effectRef idx="0">
            <a:schemeClr val="dk1"/>
          </a:effectRef>
          <a:fontRef idx="minor">
            <a:schemeClr val="tx1"/>
          </a:fontRef>
        </p:style>
      </p:cxnSp>
      <p:cxnSp>
        <p:nvCxnSpPr>
          <p:cNvPr id="68" name="直線コネクタ 67">
            <a:extLst>
              <a:ext uri="{FF2B5EF4-FFF2-40B4-BE49-F238E27FC236}">
                <a16:creationId xmlns:a16="http://schemas.microsoft.com/office/drawing/2014/main" id="{8755F894-C1F2-5455-3E11-9081FD165103}"/>
              </a:ext>
            </a:extLst>
          </p:cNvPr>
          <p:cNvCxnSpPr>
            <a:cxnSpLocks/>
            <a:stCxn id="75" idx="2"/>
            <a:endCxn id="60" idx="6"/>
          </p:cNvCxnSpPr>
          <p:nvPr/>
        </p:nvCxnSpPr>
        <p:spPr>
          <a:xfrm flipH="1">
            <a:off x="2356934" y="1714963"/>
            <a:ext cx="400574" cy="0"/>
          </a:xfrm>
          <a:prstGeom prst="line">
            <a:avLst/>
          </a:prstGeom>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514F3DD8-125F-0FF9-7430-F82EF26E930F}"/>
              </a:ext>
            </a:extLst>
          </p:cNvPr>
          <p:cNvCxnSpPr>
            <a:cxnSpLocks/>
            <a:stCxn id="76" idx="1"/>
            <a:endCxn id="60" idx="5"/>
          </p:cNvCxnSpPr>
          <p:nvPr/>
        </p:nvCxnSpPr>
        <p:spPr>
          <a:xfrm flipH="1"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80814F0B-4BA8-0A0C-021D-90B5A7F2D40C}"/>
              </a:ext>
            </a:extLst>
          </p:cNvPr>
          <p:cNvCxnSpPr>
            <a:cxnSpLocks/>
            <a:stCxn id="61" idx="7"/>
            <a:endCxn id="75" idx="3"/>
          </p:cNvCxnSpPr>
          <p:nvPr/>
        </p:nvCxnSpPr>
        <p:spPr>
          <a:xfrm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D23A13A7-91B6-4808-F939-B32FBAAB8EA9}"/>
              </a:ext>
            </a:extLst>
          </p:cNvPr>
          <p:cNvCxnSpPr>
            <a:cxnSpLocks/>
            <a:stCxn id="61" idx="6"/>
            <a:endCxn id="76" idx="2"/>
          </p:cNvCxnSpPr>
          <p:nvPr/>
        </p:nvCxnSpPr>
        <p:spPr>
          <a:xfrm>
            <a:off x="2356934" y="2914125"/>
            <a:ext cx="400574" cy="0"/>
          </a:xfrm>
          <a:prstGeom prst="line">
            <a:avLst/>
          </a:prstGeom>
        </p:spPr>
        <p:style>
          <a:lnRef idx="1">
            <a:schemeClr val="dk1"/>
          </a:lnRef>
          <a:fillRef idx="0">
            <a:schemeClr val="dk1"/>
          </a:fillRef>
          <a:effectRef idx="0">
            <a:schemeClr val="dk1"/>
          </a:effectRef>
          <a:fontRef idx="minor">
            <a:schemeClr val="tx1"/>
          </a:fontRef>
        </p:style>
      </p:cxnSp>
      <p:sp>
        <p:nvSpPr>
          <p:cNvPr id="72" name="テキスト ボックス 71">
            <a:extLst>
              <a:ext uri="{FF2B5EF4-FFF2-40B4-BE49-F238E27FC236}">
                <a16:creationId xmlns:a16="http://schemas.microsoft.com/office/drawing/2014/main" id="{68CBD45C-83BF-2CF3-DA9C-AD7AA0FC129A}"/>
              </a:ext>
            </a:extLst>
          </p:cNvPr>
          <p:cNvSpPr txBox="1"/>
          <p:nvPr/>
        </p:nvSpPr>
        <p:spPr>
          <a:xfrm>
            <a:off x="2814310" y="199174"/>
            <a:ext cx="785611" cy="276999"/>
          </a:xfrm>
          <a:prstGeom prst="rect">
            <a:avLst/>
          </a:prstGeom>
          <a:noFill/>
        </p:spPr>
        <p:txBody>
          <a:bodyPr wrap="square" rtlCol="0">
            <a:spAutoFit/>
          </a:bodyPr>
          <a:lstStyle/>
          <a:p>
            <a:r>
              <a:rPr kumimoji="1" lang="ja-JP" altLang="en-US" sz="1200"/>
              <a:t>出力層</a:t>
            </a:r>
          </a:p>
        </p:txBody>
      </p:sp>
      <p:sp>
        <p:nvSpPr>
          <p:cNvPr id="73" name="テキスト ボックス 72">
            <a:extLst>
              <a:ext uri="{FF2B5EF4-FFF2-40B4-BE49-F238E27FC236}">
                <a16:creationId xmlns:a16="http://schemas.microsoft.com/office/drawing/2014/main" id="{B5B0E20A-70BA-F5DF-13D4-62995E38527D}"/>
              </a:ext>
            </a:extLst>
          </p:cNvPr>
          <p:cNvSpPr txBox="1"/>
          <p:nvPr/>
        </p:nvSpPr>
        <p:spPr>
          <a:xfrm>
            <a:off x="1606869" y="199174"/>
            <a:ext cx="785611" cy="276999"/>
          </a:xfrm>
          <a:prstGeom prst="rect">
            <a:avLst/>
          </a:prstGeom>
          <a:noFill/>
        </p:spPr>
        <p:txBody>
          <a:bodyPr wrap="square" rtlCol="0">
            <a:spAutoFit/>
          </a:bodyPr>
          <a:lstStyle/>
          <a:p>
            <a:r>
              <a:rPr lang="ja-JP" altLang="en-US" sz="1200"/>
              <a:t>隠れ</a:t>
            </a:r>
            <a:r>
              <a:rPr kumimoji="1" lang="ja-JP" altLang="en-US" sz="1200"/>
              <a:t>層</a:t>
            </a:r>
          </a:p>
        </p:txBody>
      </p:sp>
      <p:sp>
        <p:nvSpPr>
          <p:cNvPr id="74" name="テキスト ボックス 73">
            <a:extLst>
              <a:ext uri="{FF2B5EF4-FFF2-40B4-BE49-F238E27FC236}">
                <a16:creationId xmlns:a16="http://schemas.microsoft.com/office/drawing/2014/main" id="{A3CF7513-9A26-6731-BCC0-E01C97F5BB50}"/>
              </a:ext>
            </a:extLst>
          </p:cNvPr>
          <p:cNvSpPr txBox="1"/>
          <p:nvPr/>
        </p:nvSpPr>
        <p:spPr>
          <a:xfrm>
            <a:off x="336561" y="199174"/>
            <a:ext cx="785611" cy="276999"/>
          </a:xfrm>
          <a:prstGeom prst="rect">
            <a:avLst/>
          </a:prstGeom>
          <a:noFill/>
        </p:spPr>
        <p:txBody>
          <a:bodyPr wrap="square" rtlCol="0">
            <a:spAutoFit/>
          </a:bodyPr>
          <a:lstStyle/>
          <a:p>
            <a:r>
              <a:rPr kumimoji="1" lang="ja-JP" altLang="en-US" sz="1200"/>
              <a:t>隠れ層</a:t>
            </a:r>
          </a:p>
        </p:txBody>
      </p:sp>
      <p:sp>
        <p:nvSpPr>
          <p:cNvPr id="75" name="円/楕円 74">
            <a:extLst>
              <a:ext uri="{FF2B5EF4-FFF2-40B4-BE49-F238E27FC236}">
                <a16:creationId xmlns:a16="http://schemas.microsoft.com/office/drawing/2014/main" id="{43ADCC76-A5F1-D2B6-23AD-EB129C42E4F2}"/>
              </a:ext>
            </a:extLst>
          </p:cNvPr>
          <p:cNvSpPr/>
          <p:nvPr/>
        </p:nvSpPr>
        <p:spPr>
          <a:xfrm>
            <a:off x="2757508"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76" name="円/楕円 75">
            <a:extLst>
              <a:ext uri="{FF2B5EF4-FFF2-40B4-BE49-F238E27FC236}">
                <a16:creationId xmlns:a16="http://schemas.microsoft.com/office/drawing/2014/main" id="{11C4F001-8160-E6B9-48BC-D79D3473BDA7}"/>
              </a:ext>
            </a:extLst>
          </p:cNvPr>
          <p:cNvSpPr/>
          <p:nvPr/>
        </p:nvSpPr>
        <p:spPr>
          <a:xfrm>
            <a:off x="2757508"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77" name="テキスト ボックス 76">
            <a:extLst>
              <a:ext uri="{FF2B5EF4-FFF2-40B4-BE49-F238E27FC236}">
                <a16:creationId xmlns:a16="http://schemas.microsoft.com/office/drawing/2014/main" id="{25381444-7217-1302-304F-A8926F4987EC}"/>
              </a:ext>
            </a:extLst>
          </p:cNvPr>
          <p:cNvSpPr txBox="1"/>
          <p:nvPr/>
        </p:nvSpPr>
        <p:spPr>
          <a:xfrm>
            <a:off x="3634078" y="1158818"/>
            <a:ext cx="514956" cy="276999"/>
          </a:xfrm>
          <a:prstGeom prst="rect">
            <a:avLst/>
          </a:prstGeom>
          <a:noFill/>
        </p:spPr>
        <p:txBody>
          <a:bodyPr wrap="square" rtlCol="0">
            <a:spAutoFit/>
          </a:bodyPr>
          <a:lstStyle/>
          <a:p>
            <a:r>
              <a:rPr lang="ja-JP" altLang="en-US" sz="1200"/>
              <a:t>正解</a:t>
            </a:r>
            <a:endParaRPr kumimoji="1" lang="ja-JP" altLang="en-US" sz="1200"/>
          </a:p>
        </p:txBody>
      </p:sp>
      <mc:AlternateContent xmlns:mc="http://schemas.openxmlformats.org/markup-compatibility/2006">
        <mc:Choice xmlns:a14="http://schemas.microsoft.com/office/drawing/2010/main" Requires="a14">
          <p:sp>
            <p:nvSpPr>
              <p:cNvPr id="78" name="テキスト ボックス 77">
                <a:extLst>
                  <a:ext uri="{FF2B5EF4-FFF2-40B4-BE49-F238E27FC236}">
                    <a16:creationId xmlns:a16="http://schemas.microsoft.com/office/drawing/2014/main" id="{9DF9973F-0386-7CAE-39FF-6741AA08F15F}"/>
                  </a:ext>
                </a:extLst>
              </p:cNvPr>
              <p:cNvSpPr txBox="1"/>
              <p:nvPr/>
            </p:nvSpPr>
            <p:spPr>
              <a:xfrm>
                <a:off x="3670991" y="1550819"/>
                <a:ext cx="286937"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2</m:t>
                      </m:r>
                      <m:r>
                        <a:rPr lang="en-US" altLang="ja-JP" sz="1600" b="0" i="1">
                          <a:latin typeface="Cambria Math" panose="02040503050406030204" pitchFamily="18" charset="0"/>
                        </a:rPr>
                        <m:t>6</m:t>
                      </m:r>
                    </m:oMath>
                  </m:oMathPara>
                </a14:m>
                <a:endParaRPr kumimoji="1" lang="ja-JP" altLang="en-US" sz="1600"/>
              </a:p>
            </p:txBody>
          </p:sp>
        </mc:Choice>
        <mc:Fallback>
          <p:sp>
            <p:nvSpPr>
              <p:cNvPr id="78" name="テキスト ボックス 77">
                <a:extLst>
                  <a:ext uri="{FF2B5EF4-FFF2-40B4-BE49-F238E27FC236}">
                    <a16:creationId xmlns:a16="http://schemas.microsoft.com/office/drawing/2014/main" id="{9DF9973F-0386-7CAE-39FF-6741AA08F15F}"/>
                  </a:ext>
                </a:extLst>
              </p:cNvPr>
              <p:cNvSpPr txBox="1">
                <a:spLocks noRot="1" noChangeAspect="1" noMove="1" noResize="1" noEditPoints="1" noAdjustHandles="1" noChangeArrowheads="1" noChangeShapeType="1" noTextEdit="1"/>
              </p:cNvSpPr>
              <p:nvPr/>
            </p:nvSpPr>
            <p:spPr>
              <a:xfrm>
                <a:off x="3670991" y="1550819"/>
                <a:ext cx="286937" cy="246221"/>
              </a:xfrm>
              <a:prstGeom prst="rect">
                <a:avLst/>
              </a:prstGeom>
              <a:blipFill>
                <a:blip r:embed="rId3"/>
                <a:stretch>
                  <a:fillRect l="-12500" r="-12500" b="-95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9" name="テキスト ボックス 78">
                <a:extLst>
                  <a:ext uri="{FF2B5EF4-FFF2-40B4-BE49-F238E27FC236}">
                    <a16:creationId xmlns:a16="http://schemas.microsoft.com/office/drawing/2014/main" id="{AED4F223-3D15-2445-9986-AD6193286DE6}"/>
                  </a:ext>
                </a:extLst>
              </p:cNvPr>
              <p:cNvSpPr txBox="1"/>
              <p:nvPr/>
            </p:nvSpPr>
            <p:spPr>
              <a:xfrm>
                <a:off x="3670990" y="2744051"/>
                <a:ext cx="301301" cy="24622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8</m:t>
                      </m:r>
                    </m:oMath>
                  </m:oMathPara>
                </a14:m>
                <a:endParaRPr kumimoji="1" lang="ja-JP" altLang="en-US" sz="1600"/>
              </a:p>
            </p:txBody>
          </p:sp>
        </mc:Choice>
        <mc:Fallback>
          <p:sp>
            <p:nvSpPr>
              <p:cNvPr id="79" name="テキスト ボックス 78">
                <a:extLst>
                  <a:ext uri="{FF2B5EF4-FFF2-40B4-BE49-F238E27FC236}">
                    <a16:creationId xmlns:a16="http://schemas.microsoft.com/office/drawing/2014/main" id="{AED4F223-3D15-2445-9986-AD6193286DE6}"/>
                  </a:ext>
                </a:extLst>
              </p:cNvPr>
              <p:cNvSpPr txBox="1">
                <a:spLocks noRot="1" noChangeAspect="1" noMove="1" noResize="1" noEditPoints="1" noAdjustHandles="1" noChangeArrowheads="1" noChangeShapeType="1" noTextEdit="1"/>
              </p:cNvSpPr>
              <p:nvPr/>
            </p:nvSpPr>
            <p:spPr>
              <a:xfrm>
                <a:off x="3670990" y="2744051"/>
                <a:ext cx="301301" cy="246221"/>
              </a:xfrm>
              <a:prstGeom prst="rect">
                <a:avLst/>
              </a:prstGeom>
              <a:blipFill>
                <a:blip r:embed="rId4"/>
                <a:stretch>
                  <a:fillRect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8789CF76-A0F4-223B-7367-F8EB3D2D0457}"/>
                  </a:ext>
                </a:extLst>
              </p:cNvPr>
              <p:cNvSpPr txBox="1"/>
              <p:nvPr/>
            </p:nvSpPr>
            <p:spPr>
              <a:xfrm>
                <a:off x="3042638" y="473782"/>
                <a:ext cx="19389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oMath>
                  </m:oMathPara>
                </a14:m>
                <a:endParaRPr kumimoji="1" lang="ja-JP" altLang="en-US"/>
              </a:p>
            </p:txBody>
          </p:sp>
        </mc:Choice>
        <mc:Fallback>
          <p:sp>
            <p:nvSpPr>
              <p:cNvPr id="80" name="テキスト ボックス 79">
                <a:extLst>
                  <a:ext uri="{FF2B5EF4-FFF2-40B4-BE49-F238E27FC236}">
                    <a16:creationId xmlns:a16="http://schemas.microsoft.com/office/drawing/2014/main" id="{8789CF76-A0F4-223B-7367-F8EB3D2D0457}"/>
                  </a:ext>
                </a:extLst>
              </p:cNvPr>
              <p:cNvSpPr txBox="1">
                <a:spLocks noRot="1" noChangeAspect="1" noMove="1" noResize="1" noEditPoints="1" noAdjustHandles="1" noChangeArrowheads="1" noChangeShapeType="1" noTextEdit="1"/>
              </p:cNvSpPr>
              <p:nvPr/>
            </p:nvSpPr>
            <p:spPr>
              <a:xfrm>
                <a:off x="3042638" y="473782"/>
                <a:ext cx="193899" cy="276999"/>
              </a:xfrm>
              <a:prstGeom prst="rect">
                <a:avLst/>
              </a:prstGeom>
              <a:blipFill>
                <a:blip r:embed="rId5"/>
                <a:stretch>
                  <a:fillRect l="-18750" r="-25000"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C96E498F-E323-3C6C-AFF2-98F45F813831}"/>
                  </a:ext>
                </a:extLst>
              </p:cNvPr>
              <p:cNvSpPr txBox="1"/>
              <p:nvPr/>
            </p:nvSpPr>
            <p:spPr>
              <a:xfrm>
                <a:off x="1644274" y="487907"/>
                <a:ext cx="5978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−1</m:t>
                      </m:r>
                    </m:oMath>
                  </m:oMathPara>
                </a14:m>
                <a:endParaRPr kumimoji="1" lang="ja-JP" altLang="en-US"/>
              </a:p>
            </p:txBody>
          </p:sp>
        </mc:Choice>
        <mc:Fallback>
          <p:sp>
            <p:nvSpPr>
              <p:cNvPr id="81" name="テキスト ボックス 80">
                <a:extLst>
                  <a:ext uri="{FF2B5EF4-FFF2-40B4-BE49-F238E27FC236}">
                    <a16:creationId xmlns:a16="http://schemas.microsoft.com/office/drawing/2014/main" id="{C96E498F-E323-3C6C-AFF2-98F45F813831}"/>
                  </a:ext>
                </a:extLst>
              </p:cNvPr>
              <p:cNvSpPr txBox="1">
                <a:spLocks noRot="1" noChangeAspect="1" noMove="1" noResize="1" noEditPoints="1" noAdjustHandles="1" noChangeArrowheads="1" noChangeShapeType="1" noTextEdit="1"/>
              </p:cNvSpPr>
              <p:nvPr/>
            </p:nvSpPr>
            <p:spPr>
              <a:xfrm>
                <a:off x="1644274" y="487907"/>
                <a:ext cx="597856" cy="276999"/>
              </a:xfrm>
              <a:prstGeom prst="rect">
                <a:avLst/>
              </a:prstGeom>
              <a:blipFill>
                <a:blip r:embed="rId6"/>
                <a:stretch>
                  <a:fillRect l="-8333" r="-6250"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a:extLst>
                  <a:ext uri="{FF2B5EF4-FFF2-40B4-BE49-F238E27FC236}">
                    <a16:creationId xmlns:a16="http://schemas.microsoft.com/office/drawing/2014/main" id="{FD929D70-4CBC-09D7-BA68-F4AA4ABF3FEF}"/>
                  </a:ext>
                </a:extLst>
              </p:cNvPr>
              <p:cNvSpPr txBox="1"/>
              <p:nvPr/>
            </p:nvSpPr>
            <p:spPr>
              <a:xfrm>
                <a:off x="377445" y="483632"/>
                <a:ext cx="5978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−2</m:t>
                      </m:r>
                    </m:oMath>
                  </m:oMathPara>
                </a14:m>
                <a:endParaRPr kumimoji="1" lang="ja-JP" altLang="en-US"/>
              </a:p>
            </p:txBody>
          </p:sp>
        </mc:Choice>
        <mc:Fallback>
          <p:sp>
            <p:nvSpPr>
              <p:cNvPr id="82" name="テキスト ボックス 81">
                <a:extLst>
                  <a:ext uri="{FF2B5EF4-FFF2-40B4-BE49-F238E27FC236}">
                    <a16:creationId xmlns:a16="http://schemas.microsoft.com/office/drawing/2014/main" id="{FD929D70-4CBC-09D7-BA68-F4AA4ABF3FEF}"/>
                  </a:ext>
                </a:extLst>
              </p:cNvPr>
              <p:cNvSpPr txBox="1">
                <a:spLocks noRot="1" noChangeAspect="1" noMove="1" noResize="1" noEditPoints="1" noAdjustHandles="1" noChangeArrowheads="1" noChangeShapeType="1" noTextEdit="1"/>
              </p:cNvSpPr>
              <p:nvPr/>
            </p:nvSpPr>
            <p:spPr>
              <a:xfrm>
                <a:off x="377445" y="483632"/>
                <a:ext cx="597856" cy="276999"/>
              </a:xfrm>
              <a:prstGeom prst="rect">
                <a:avLst/>
              </a:prstGeom>
              <a:blipFill>
                <a:blip r:embed="rId7"/>
                <a:stretch>
                  <a:fillRect l="-6250" r="-8333" b="-4167"/>
                </a:stretch>
              </a:blipFill>
            </p:spPr>
            <p:txBody>
              <a:bodyPr/>
              <a:lstStyle/>
              <a:p>
                <a:r>
                  <a:rPr lang="ja-JP" altLang="en-US">
                    <a:noFill/>
                  </a:rPr>
                  <a:t> </a:t>
                </a:r>
              </a:p>
            </p:txBody>
          </p:sp>
        </mc:Fallback>
      </mc:AlternateContent>
      <p:pic>
        <p:nvPicPr>
          <p:cNvPr id="90" name="図 89">
            <a:extLst>
              <a:ext uri="{FF2B5EF4-FFF2-40B4-BE49-F238E27FC236}">
                <a16:creationId xmlns:a16="http://schemas.microsoft.com/office/drawing/2014/main" id="{7DB050C0-7B59-DBBA-3B78-0CBD19522790}"/>
              </a:ext>
            </a:extLst>
          </p:cNvPr>
          <p:cNvPicPr>
            <a:picLocks noChangeAspect="1"/>
          </p:cNvPicPr>
          <p:nvPr/>
        </p:nvPicPr>
        <p:blipFill>
          <a:blip r:embed="rId8"/>
          <a:stretch>
            <a:fillRect/>
          </a:stretch>
        </p:blipFill>
        <p:spPr>
          <a:xfrm>
            <a:off x="1190075" y="4066989"/>
            <a:ext cx="1794934" cy="617206"/>
          </a:xfrm>
          <a:prstGeom prst="rect">
            <a:avLst/>
          </a:prstGeom>
        </p:spPr>
      </p:pic>
      <p:pic>
        <p:nvPicPr>
          <p:cNvPr id="91" name="図 90">
            <a:extLst>
              <a:ext uri="{FF2B5EF4-FFF2-40B4-BE49-F238E27FC236}">
                <a16:creationId xmlns:a16="http://schemas.microsoft.com/office/drawing/2014/main" id="{949340EA-C6BC-67C6-32B8-83F5F59FA2B4}"/>
              </a:ext>
            </a:extLst>
          </p:cNvPr>
          <p:cNvPicPr>
            <a:picLocks noChangeAspect="1"/>
          </p:cNvPicPr>
          <p:nvPr/>
        </p:nvPicPr>
        <p:blipFill>
          <a:blip r:embed="rId9"/>
          <a:stretch>
            <a:fillRect/>
          </a:stretch>
        </p:blipFill>
        <p:spPr>
          <a:xfrm>
            <a:off x="1256410" y="4803925"/>
            <a:ext cx="1662264" cy="580061"/>
          </a:xfrm>
          <a:prstGeom prst="rect">
            <a:avLst/>
          </a:prstGeom>
        </p:spPr>
      </p:pic>
      <p:sp>
        <p:nvSpPr>
          <p:cNvPr id="94" name="テキスト ボックス 93">
            <a:extLst>
              <a:ext uri="{FF2B5EF4-FFF2-40B4-BE49-F238E27FC236}">
                <a16:creationId xmlns:a16="http://schemas.microsoft.com/office/drawing/2014/main" id="{FEDD2B49-183D-6608-5E34-5D0755425D3A}"/>
              </a:ext>
            </a:extLst>
          </p:cNvPr>
          <p:cNvSpPr txBox="1"/>
          <p:nvPr/>
        </p:nvSpPr>
        <p:spPr>
          <a:xfrm>
            <a:off x="2929348" y="885550"/>
            <a:ext cx="813123" cy="276999"/>
          </a:xfrm>
          <a:prstGeom prst="rect">
            <a:avLst/>
          </a:prstGeom>
          <a:noFill/>
        </p:spPr>
        <p:txBody>
          <a:bodyPr wrap="square" rtlCol="0">
            <a:spAutoFit/>
          </a:bodyPr>
          <a:lstStyle/>
          <a:p>
            <a:r>
              <a:rPr kumimoji="1" lang="ja-JP" altLang="en-US" sz="1200"/>
              <a:t>目的関数</a:t>
            </a:r>
          </a:p>
        </p:txBody>
      </p:sp>
      <mc:AlternateContent xmlns:mc="http://schemas.openxmlformats.org/markup-compatibility/2006">
        <mc:Choice xmlns:a14="http://schemas.microsoft.com/office/drawing/2010/main" Requires="a14">
          <p:sp>
            <p:nvSpPr>
              <p:cNvPr id="95" name="テキスト ボックス 94">
                <a:extLst>
                  <a:ext uri="{FF2B5EF4-FFF2-40B4-BE49-F238E27FC236}">
                    <a16:creationId xmlns:a16="http://schemas.microsoft.com/office/drawing/2014/main" id="{BE248BF5-CE13-B476-8531-AB2BB619C34D}"/>
                  </a:ext>
                </a:extLst>
              </p:cNvPr>
              <p:cNvSpPr txBox="1"/>
              <p:nvPr/>
            </p:nvSpPr>
            <p:spPr>
              <a:xfrm>
                <a:off x="3660436" y="860629"/>
                <a:ext cx="197746"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oMath>
                  </m:oMathPara>
                </a14:m>
                <a:endParaRPr kumimoji="1" lang="ja-JP" altLang="en-US" sz="1200"/>
              </a:p>
            </p:txBody>
          </p:sp>
        </mc:Choice>
        <mc:Fallback>
          <p:sp>
            <p:nvSpPr>
              <p:cNvPr id="95" name="テキスト ボックス 94">
                <a:extLst>
                  <a:ext uri="{FF2B5EF4-FFF2-40B4-BE49-F238E27FC236}">
                    <a16:creationId xmlns:a16="http://schemas.microsoft.com/office/drawing/2014/main" id="{BE248BF5-CE13-B476-8531-AB2BB619C34D}"/>
                  </a:ext>
                </a:extLst>
              </p:cNvPr>
              <p:cNvSpPr txBox="1">
                <a:spLocks noRot="1" noChangeAspect="1" noMove="1" noResize="1" noEditPoints="1" noAdjustHandles="1" noChangeArrowheads="1" noChangeShapeType="1" noTextEdit="1"/>
              </p:cNvSpPr>
              <p:nvPr/>
            </p:nvSpPr>
            <p:spPr>
              <a:xfrm>
                <a:off x="3660436" y="860629"/>
                <a:ext cx="197746" cy="184666"/>
              </a:xfrm>
              <a:prstGeom prst="rect">
                <a:avLst/>
              </a:prstGeom>
              <a:blipFill>
                <a:blip r:embed="rId10"/>
                <a:stretch>
                  <a:fillRect l="-18750" r="-6250" b="-12500"/>
                </a:stretch>
              </a:blipFill>
            </p:spPr>
            <p:txBody>
              <a:bodyPr/>
              <a:lstStyle/>
              <a:p>
                <a:r>
                  <a:rPr lang="ja-JP" altLang="en-US">
                    <a:noFill/>
                  </a:rPr>
                  <a:t> </a:t>
                </a:r>
              </a:p>
            </p:txBody>
          </p:sp>
        </mc:Fallback>
      </mc:AlternateContent>
      <p:sp>
        <p:nvSpPr>
          <p:cNvPr id="104" name="正方形/長方形 103">
            <a:extLst>
              <a:ext uri="{FF2B5EF4-FFF2-40B4-BE49-F238E27FC236}">
                <a16:creationId xmlns:a16="http://schemas.microsoft.com/office/drawing/2014/main" id="{9B97309F-EBB9-CCB9-8C1C-9BDF01717720}"/>
              </a:ext>
            </a:extLst>
          </p:cNvPr>
          <p:cNvSpPr/>
          <p:nvPr/>
        </p:nvSpPr>
        <p:spPr>
          <a:xfrm>
            <a:off x="136476" y="66848"/>
            <a:ext cx="4061191" cy="6607624"/>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05" name="グループ化 104">
            <a:extLst>
              <a:ext uri="{FF2B5EF4-FFF2-40B4-BE49-F238E27FC236}">
                <a16:creationId xmlns:a16="http://schemas.microsoft.com/office/drawing/2014/main" id="{178AF4F2-1C3A-2014-03F7-8F862375A86C}"/>
              </a:ext>
            </a:extLst>
          </p:cNvPr>
          <p:cNvGrpSpPr/>
          <p:nvPr/>
        </p:nvGrpSpPr>
        <p:grpSpPr>
          <a:xfrm>
            <a:off x="224876" y="5555568"/>
            <a:ext cx="3884390" cy="580060"/>
            <a:chOff x="500901" y="5442980"/>
            <a:chExt cx="3884390" cy="580060"/>
          </a:xfrm>
        </p:grpSpPr>
        <p:sp>
          <p:nvSpPr>
            <p:cNvPr id="106" name="正方形/長方形 105">
              <a:extLst>
                <a:ext uri="{FF2B5EF4-FFF2-40B4-BE49-F238E27FC236}">
                  <a16:creationId xmlns:a16="http://schemas.microsoft.com/office/drawing/2014/main" id="{90E3CA6D-5BD4-B88A-3DE7-57D5D41DF1C3}"/>
                </a:ext>
              </a:extLst>
            </p:cNvPr>
            <p:cNvSpPr/>
            <p:nvPr/>
          </p:nvSpPr>
          <p:spPr>
            <a:xfrm>
              <a:off x="500901" y="5442980"/>
              <a:ext cx="3884390" cy="5800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7" name="図 106">
              <a:extLst>
                <a:ext uri="{FF2B5EF4-FFF2-40B4-BE49-F238E27FC236}">
                  <a16:creationId xmlns:a16="http://schemas.microsoft.com/office/drawing/2014/main" id="{BB8484F7-70A4-E3E9-D62C-39996E5A1B65}"/>
                </a:ext>
              </a:extLst>
            </p:cNvPr>
            <p:cNvPicPr>
              <a:picLocks noChangeAspect="1"/>
            </p:cNvPicPr>
            <p:nvPr/>
          </p:nvPicPr>
          <p:blipFill rotWithShape="1">
            <a:blip r:embed="rId11"/>
            <a:srcRect r="38145"/>
            <a:stretch/>
          </p:blipFill>
          <p:spPr>
            <a:xfrm>
              <a:off x="519833" y="5468484"/>
              <a:ext cx="3080087" cy="540291"/>
            </a:xfrm>
            <a:prstGeom prst="rect">
              <a:avLst/>
            </a:prstGeom>
          </p:spPr>
        </p:pic>
        <p:pic>
          <p:nvPicPr>
            <p:cNvPr id="108" name="図 107">
              <a:extLst>
                <a:ext uri="{FF2B5EF4-FFF2-40B4-BE49-F238E27FC236}">
                  <a16:creationId xmlns:a16="http://schemas.microsoft.com/office/drawing/2014/main" id="{51A7E724-18AD-1B79-E452-B72946ADCCDF}"/>
                </a:ext>
              </a:extLst>
            </p:cNvPr>
            <p:cNvPicPr>
              <a:picLocks noChangeAspect="1"/>
            </p:cNvPicPr>
            <p:nvPr/>
          </p:nvPicPr>
          <p:blipFill rotWithShape="1">
            <a:blip r:embed="rId11"/>
            <a:srcRect l="87974" r="-1"/>
            <a:stretch/>
          </p:blipFill>
          <p:spPr>
            <a:xfrm>
              <a:off x="3643052" y="5468484"/>
              <a:ext cx="598872" cy="540291"/>
            </a:xfrm>
            <a:prstGeom prst="rect">
              <a:avLst/>
            </a:prstGeom>
          </p:spPr>
        </p:pic>
      </p:grpSp>
      <mc:AlternateContent xmlns:mc="http://schemas.openxmlformats.org/markup-compatibility/2006">
        <mc:Choice xmlns:a14="http://schemas.microsoft.com/office/drawing/2010/main" Requires="a14">
          <p:sp>
            <p:nvSpPr>
              <p:cNvPr id="109" name="テキスト ボックス 108">
                <a:extLst>
                  <a:ext uri="{FF2B5EF4-FFF2-40B4-BE49-F238E27FC236}">
                    <a16:creationId xmlns:a16="http://schemas.microsoft.com/office/drawing/2014/main" id="{DCD6B1CF-7150-C30B-A8C3-FFDF4E3BAFCD}"/>
                  </a:ext>
                </a:extLst>
              </p:cNvPr>
              <p:cNvSpPr txBox="1"/>
              <p:nvPr/>
            </p:nvSpPr>
            <p:spPr>
              <a:xfrm>
                <a:off x="770593" y="1089926"/>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4</m:t>
                      </m:r>
                    </m:oMath>
                  </m:oMathPara>
                </a14:m>
                <a:endParaRPr kumimoji="1" lang="ja-JP" altLang="en-US" sz="1600"/>
              </a:p>
            </p:txBody>
          </p:sp>
        </mc:Choice>
        <mc:Fallback>
          <p:sp>
            <p:nvSpPr>
              <p:cNvPr id="109" name="テキスト ボックス 108">
                <a:extLst>
                  <a:ext uri="{FF2B5EF4-FFF2-40B4-BE49-F238E27FC236}">
                    <a16:creationId xmlns:a16="http://schemas.microsoft.com/office/drawing/2014/main" id="{DCD6B1CF-7150-C30B-A8C3-FFDF4E3BAFCD}"/>
                  </a:ext>
                </a:extLst>
              </p:cNvPr>
              <p:cNvSpPr txBox="1">
                <a:spLocks noRot="1" noChangeAspect="1" noMove="1" noResize="1" noEditPoints="1" noAdjustHandles="1" noChangeArrowheads="1" noChangeShapeType="1" noTextEdit="1"/>
              </p:cNvSpPr>
              <p:nvPr/>
            </p:nvSpPr>
            <p:spPr>
              <a:xfrm>
                <a:off x="770593" y="1089926"/>
                <a:ext cx="173124" cy="246221"/>
              </a:xfrm>
              <a:prstGeom prst="rect">
                <a:avLst/>
              </a:prstGeom>
              <a:blipFill>
                <a:blip r:embed="rId12"/>
                <a:stretch>
                  <a:fillRect l="-20000" r="-20000"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a:extLst>
                  <a:ext uri="{FF2B5EF4-FFF2-40B4-BE49-F238E27FC236}">
                    <a16:creationId xmlns:a16="http://schemas.microsoft.com/office/drawing/2014/main" id="{8BC7DDA5-685A-2993-99CA-DFE1F18F0A59}"/>
                  </a:ext>
                </a:extLst>
              </p:cNvPr>
              <p:cNvSpPr txBox="1"/>
              <p:nvPr/>
            </p:nvSpPr>
            <p:spPr>
              <a:xfrm>
                <a:off x="770591" y="2225472"/>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p:sp>
            <p:nvSpPr>
              <p:cNvPr id="110" name="テキスト ボックス 109">
                <a:extLst>
                  <a:ext uri="{FF2B5EF4-FFF2-40B4-BE49-F238E27FC236}">
                    <a16:creationId xmlns:a16="http://schemas.microsoft.com/office/drawing/2014/main" id="{8BC7DDA5-685A-2993-99CA-DFE1F18F0A59}"/>
                  </a:ext>
                </a:extLst>
              </p:cNvPr>
              <p:cNvSpPr txBox="1">
                <a:spLocks noRot="1" noChangeAspect="1" noMove="1" noResize="1" noEditPoints="1" noAdjustHandles="1" noChangeArrowheads="1" noChangeShapeType="1" noTextEdit="1"/>
              </p:cNvSpPr>
              <p:nvPr/>
            </p:nvSpPr>
            <p:spPr>
              <a:xfrm>
                <a:off x="770591" y="2225472"/>
                <a:ext cx="173124" cy="246221"/>
              </a:xfrm>
              <a:prstGeom prst="rect">
                <a:avLst/>
              </a:prstGeom>
              <a:blipFill>
                <a:blip r:embed="rId13"/>
                <a:stretch>
                  <a:fillRect l="-20000" r="-20000"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1" name="テキスト ボックス 110">
                <a:extLst>
                  <a:ext uri="{FF2B5EF4-FFF2-40B4-BE49-F238E27FC236}">
                    <a16:creationId xmlns:a16="http://schemas.microsoft.com/office/drawing/2014/main" id="{6779358B-4D8A-C61B-44D1-14DD8EF35654}"/>
                  </a:ext>
                </a:extLst>
              </p:cNvPr>
              <p:cNvSpPr txBox="1"/>
              <p:nvPr/>
            </p:nvSpPr>
            <p:spPr>
              <a:xfrm>
                <a:off x="784445" y="3290500"/>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11" name="テキスト ボックス 110">
                <a:extLst>
                  <a:ext uri="{FF2B5EF4-FFF2-40B4-BE49-F238E27FC236}">
                    <a16:creationId xmlns:a16="http://schemas.microsoft.com/office/drawing/2014/main" id="{6779358B-4D8A-C61B-44D1-14DD8EF35654}"/>
                  </a:ext>
                </a:extLst>
              </p:cNvPr>
              <p:cNvSpPr txBox="1">
                <a:spLocks noRot="1" noChangeAspect="1" noMove="1" noResize="1" noEditPoints="1" noAdjustHandles="1" noChangeArrowheads="1" noChangeShapeType="1" noTextEdit="1"/>
              </p:cNvSpPr>
              <p:nvPr/>
            </p:nvSpPr>
            <p:spPr>
              <a:xfrm>
                <a:off x="784445" y="3290500"/>
                <a:ext cx="173124" cy="246221"/>
              </a:xfrm>
              <a:prstGeom prst="rect">
                <a:avLst/>
              </a:prstGeom>
              <a:blipFill>
                <a:blip r:embed="rId14"/>
                <a:stretch>
                  <a:fillRect l="-20000" r="-20000"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2" name="テキスト ボックス 111">
                <a:extLst>
                  <a:ext uri="{FF2B5EF4-FFF2-40B4-BE49-F238E27FC236}">
                    <a16:creationId xmlns:a16="http://schemas.microsoft.com/office/drawing/2014/main" id="{5C928806-8DDD-C328-4341-66C521B87A52}"/>
                  </a:ext>
                </a:extLst>
              </p:cNvPr>
              <p:cNvSpPr txBox="1"/>
              <p:nvPr/>
            </p:nvSpPr>
            <p:spPr>
              <a:xfrm>
                <a:off x="1658907" y="1717303"/>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9</m:t>
                      </m:r>
                    </m:oMath>
                  </m:oMathPara>
                </a14:m>
                <a:endParaRPr kumimoji="1" lang="ja-JP" altLang="en-US" sz="1600"/>
              </a:p>
            </p:txBody>
          </p:sp>
        </mc:Choice>
        <mc:Fallback>
          <p:sp>
            <p:nvSpPr>
              <p:cNvPr id="112" name="テキスト ボックス 111">
                <a:extLst>
                  <a:ext uri="{FF2B5EF4-FFF2-40B4-BE49-F238E27FC236}">
                    <a16:creationId xmlns:a16="http://schemas.microsoft.com/office/drawing/2014/main" id="{5C928806-8DDD-C328-4341-66C521B87A52}"/>
                  </a:ext>
                </a:extLst>
              </p:cNvPr>
              <p:cNvSpPr txBox="1">
                <a:spLocks noRot="1" noChangeAspect="1" noMove="1" noResize="1" noEditPoints="1" noAdjustHandles="1" noChangeArrowheads="1" noChangeShapeType="1" noTextEdit="1"/>
              </p:cNvSpPr>
              <p:nvPr/>
            </p:nvSpPr>
            <p:spPr>
              <a:xfrm>
                <a:off x="1658907" y="1717303"/>
                <a:ext cx="173124" cy="246221"/>
              </a:xfrm>
              <a:prstGeom prst="rect">
                <a:avLst/>
              </a:prstGeom>
              <a:blipFill>
                <a:blip r:embed="rId15"/>
                <a:stretch>
                  <a:fillRect l="-20000" r="-20000"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3" name="テキスト ボックス 112">
                <a:extLst>
                  <a:ext uri="{FF2B5EF4-FFF2-40B4-BE49-F238E27FC236}">
                    <a16:creationId xmlns:a16="http://schemas.microsoft.com/office/drawing/2014/main" id="{A9FE3E0D-D591-0C57-0099-04244BDF05C5}"/>
                  </a:ext>
                </a:extLst>
              </p:cNvPr>
              <p:cNvSpPr txBox="1"/>
              <p:nvPr/>
            </p:nvSpPr>
            <p:spPr>
              <a:xfrm>
                <a:off x="1178168" y="1025472"/>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p:sp>
            <p:nvSpPr>
              <p:cNvPr id="113" name="テキスト ボックス 112">
                <a:extLst>
                  <a:ext uri="{FF2B5EF4-FFF2-40B4-BE49-F238E27FC236}">
                    <a16:creationId xmlns:a16="http://schemas.microsoft.com/office/drawing/2014/main" id="{A9FE3E0D-D591-0C57-0099-04244BDF05C5}"/>
                  </a:ext>
                </a:extLst>
              </p:cNvPr>
              <p:cNvSpPr txBox="1">
                <a:spLocks noRot="1" noChangeAspect="1" noMove="1" noResize="1" noEditPoints="1" noAdjustHandles="1" noChangeArrowheads="1" noChangeShapeType="1" noTextEdit="1"/>
              </p:cNvSpPr>
              <p:nvPr/>
            </p:nvSpPr>
            <p:spPr>
              <a:xfrm>
                <a:off x="1178168" y="1025472"/>
                <a:ext cx="173124" cy="246221"/>
              </a:xfrm>
              <a:prstGeom prst="rect">
                <a:avLst/>
              </a:prstGeom>
              <a:blipFill>
                <a:blip r:embed="rId16"/>
                <a:stretch>
                  <a:fillRect l="-20000" r="-20000"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4" name="テキスト ボックス 113">
                <a:extLst>
                  <a:ext uri="{FF2B5EF4-FFF2-40B4-BE49-F238E27FC236}">
                    <a16:creationId xmlns:a16="http://schemas.microsoft.com/office/drawing/2014/main" id="{BC42FDF5-3336-2F27-4EE6-044AE9965D9C}"/>
                  </a:ext>
                </a:extLst>
              </p:cNvPr>
              <p:cNvSpPr txBox="1"/>
              <p:nvPr/>
            </p:nvSpPr>
            <p:spPr>
              <a:xfrm>
                <a:off x="1086197" y="1912264"/>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14" name="テキスト ボックス 113">
                <a:extLst>
                  <a:ext uri="{FF2B5EF4-FFF2-40B4-BE49-F238E27FC236}">
                    <a16:creationId xmlns:a16="http://schemas.microsoft.com/office/drawing/2014/main" id="{BC42FDF5-3336-2F27-4EE6-044AE9965D9C}"/>
                  </a:ext>
                </a:extLst>
              </p:cNvPr>
              <p:cNvSpPr txBox="1">
                <a:spLocks noRot="1" noChangeAspect="1" noMove="1" noResize="1" noEditPoints="1" noAdjustHandles="1" noChangeArrowheads="1" noChangeShapeType="1" noTextEdit="1"/>
              </p:cNvSpPr>
              <p:nvPr/>
            </p:nvSpPr>
            <p:spPr>
              <a:xfrm>
                <a:off x="1086197" y="1912264"/>
                <a:ext cx="173124" cy="246221"/>
              </a:xfrm>
              <a:prstGeom prst="rect">
                <a:avLst/>
              </a:prstGeom>
              <a:blipFill>
                <a:blip r:embed="rId17"/>
                <a:stretch>
                  <a:fillRect l="-20000" r="-20000" b="-10000"/>
                </a:stretch>
              </a:blipFill>
            </p:spPr>
            <p:txBody>
              <a:bodyPr/>
              <a:lstStyle/>
              <a:p>
                <a:r>
                  <a:rPr lang="ja-JP" altLang="en-US">
                    <a:noFill/>
                  </a:rPr>
                  <a:t> </a:t>
                </a:r>
              </a:p>
            </p:txBody>
          </p:sp>
        </mc:Fallback>
      </mc:AlternateContent>
      <p:cxnSp>
        <p:nvCxnSpPr>
          <p:cNvPr id="115" name="直線コネクタ 114">
            <a:extLst>
              <a:ext uri="{FF2B5EF4-FFF2-40B4-BE49-F238E27FC236}">
                <a16:creationId xmlns:a16="http://schemas.microsoft.com/office/drawing/2014/main" id="{632FB498-FDAF-2164-C399-289696AA407F}"/>
              </a:ext>
            </a:extLst>
          </p:cNvPr>
          <p:cNvCxnSpPr>
            <a:cxnSpLocks/>
            <a:stCxn id="57" idx="6"/>
            <a:endCxn id="60" idx="1"/>
          </p:cNvCxnSpPr>
          <p:nvPr/>
        </p:nvCxnSpPr>
        <p:spPr>
          <a:xfrm>
            <a:off x="1135588" y="1228426"/>
            <a:ext cx="527302" cy="16711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8" name="テキスト ボックス 117">
                <a:extLst>
                  <a:ext uri="{FF2B5EF4-FFF2-40B4-BE49-F238E27FC236}">
                    <a16:creationId xmlns:a16="http://schemas.microsoft.com/office/drawing/2014/main" id="{192CBF1B-3A0B-D3E2-DD84-6B6A32AC51CC}"/>
                  </a:ext>
                </a:extLst>
              </p:cNvPr>
              <p:cNvSpPr txBox="1"/>
              <p:nvPr/>
            </p:nvSpPr>
            <p:spPr>
              <a:xfrm>
                <a:off x="1125649" y="1449435"/>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p:sp>
            <p:nvSpPr>
              <p:cNvPr id="118" name="テキスト ボックス 117">
                <a:extLst>
                  <a:ext uri="{FF2B5EF4-FFF2-40B4-BE49-F238E27FC236}">
                    <a16:creationId xmlns:a16="http://schemas.microsoft.com/office/drawing/2014/main" id="{192CBF1B-3A0B-D3E2-DD84-6B6A32AC51CC}"/>
                  </a:ext>
                </a:extLst>
              </p:cNvPr>
              <p:cNvSpPr txBox="1">
                <a:spLocks noRot="1" noChangeAspect="1" noMove="1" noResize="1" noEditPoints="1" noAdjustHandles="1" noChangeArrowheads="1" noChangeShapeType="1" noTextEdit="1"/>
              </p:cNvSpPr>
              <p:nvPr/>
            </p:nvSpPr>
            <p:spPr>
              <a:xfrm>
                <a:off x="1125649" y="1449435"/>
                <a:ext cx="173124" cy="246221"/>
              </a:xfrm>
              <a:prstGeom prst="rect">
                <a:avLst/>
              </a:prstGeom>
              <a:blipFill>
                <a:blip r:embed="rId13"/>
                <a:stretch>
                  <a:fillRect l="-20000" r="-20000"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9" name="テキスト ボックス 118">
                <a:extLst>
                  <a:ext uri="{FF2B5EF4-FFF2-40B4-BE49-F238E27FC236}">
                    <a16:creationId xmlns:a16="http://schemas.microsoft.com/office/drawing/2014/main" id="{5062D47C-78A0-E24A-56CF-93FB5EF113EA}"/>
                  </a:ext>
                </a:extLst>
              </p:cNvPr>
              <p:cNvSpPr txBox="1"/>
              <p:nvPr/>
            </p:nvSpPr>
            <p:spPr>
              <a:xfrm>
                <a:off x="1042781" y="2469101"/>
                <a:ext cx="327013"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p:sp>
            <p:nvSpPr>
              <p:cNvPr id="119" name="テキスト ボックス 118">
                <a:extLst>
                  <a:ext uri="{FF2B5EF4-FFF2-40B4-BE49-F238E27FC236}">
                    <a16:creationId xmlns:a16="http://schemas.microsoft.com/office/drawing/2014/main" id="{5062D47C-78A0-E24A-56CF-93FB5EF113EA}"/>
                  </a:ext>
                </a:extLst>
              </p:cNvPr>
              <p:cNvSpPr txBox="1">
                <a:spLocks noRot="1" noChangeAspect="1" noMove="1" noResize="1" noEditPoints="1" noAdjustHandles="1" noChangeArrowheads="1" noChangeShapeType="1" noTextEdit="1"/>
              </p:cNvSpPr>
              <p:nvPr/>
            </p:nvSpPr>
            <p:spPr>
              <a:xfrm>
                <a:off x="1042781" y="2469101"/>
                <a:ext cx="327013" cy="246221"/>
              </a:xfrm>
              <a:prstGeom prst="rect">
                <a:avLst/>
              </a:prstGeom>
              <a:blipFill>
                <a:blip r:embed="rId18"/>
                <a:stretch>
                  <a:fillRect l="-3704" r="-7407"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0" name="テキスト ボックス 119">
                <a:extLst>
                  <a:ext uri="{FF2B5EF4-FFF2-40B4-BE49-F238E27FC236}">
                    <a16:creationId xmlns:a16="http://schemas.microsoft.com/office/drawing/2014/main" id="{4F8F9623-58F5-4EAD-110A-3CAE35E58907}"/>
                  </a:ext>
                </a:extLst>
              </p:cNvPr>
              <p:cNvSpPr txBox="1"/>
              <p:nvPr/>
            </p:nvSpPr>
            <p:spPr>
              <a:xfrm>
                <a:off x="1016027" y="2810561"/>
                <a:ext cx="327013"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20" name="テキスト ボックス 119">
                <a:extLst>
                  <a:ext uri="{FF2B5EF4-FFF2-40B4-BE49-F238E27FC236}">
                    <a16:creationId xmlns:a16="http://schemas.microsoft.com/office/drawing/2014/main" id="{4F8F9623-58F5-4EAD-110A-3CAE35E58907}"/>
                  </a:ext>
                </a:extLst>
              </p:cNvPr>
              <p:cNvSpPr txBox="1">
                <a:spLocks noRot="1" noChangeAspect="1" noMove="1" noResize="1" noEditPoints="1" noAdjustHandles="1" noChangeArrowheads="1" noChangeShapeType="1" noTextEdit="1"/>
              </p:cNvSpPr>
              <p:nvPr/>
            </p:nvSpPr>
            <p:spPr>
              <a:xfrm>
                <a:off x="1016027" y="2810561"/>
                <a:ext cx="327013" cy="246221"/>
              </a:xfrm>
              <a:prstGeom prst="rect">
                <a:avLst/>
              </a:prstGeom>
              <a:blipFill>
                <a:blip r:embed="rId19"/>
                <a:stretch>
                  <a:fillRect l="-3846" r="-11538"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1" name="テキスト ボックス 120">
                <a:extLst>
                  <a:ext uri="{FF2B5EF4-FFF2-40B4-BE49-F238E27FC236}">
                    <a16:creationId xmlns:a16="http://schemas.microsoft.com/office/drawing/2014/main" id="{91242A46-7654-8800-1DBE-BD087997B508}"/>
                  </a:ext>
                </a:extLst>
              </p:cNvPr>
              <p:cNvSpPr txBox="1"/>
              <p:nvPr/>
            </p:nvSpPr>
            <p:spPr>
              <a:xfrm>
                <a:off x="1106835" y="3352058"/>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21" name="テキスト ボックス 120">
                <a:extLst>
                  <a:ext uri="{FF2B5EF4-FFF2-40B4-BE49-F238E27FC236}">
                    <a16:creationId xmlns:a16="http://schemas.microsoft.com/office/drawing/2014/main" id="{91242A46-7654-8800-1DBE-BD087997B508}"/>
                  </a:ext>
                </a:extLst>
              </p:cNvPr>
              <p:cNvSpPr txBox="1">
                <a:spLocks noRot="1" noChangeAspect="1" noMove="1" noResize="1" noEditPoints="1" noAdjustHandles="1" noChangeArrowheads="1" noChangeShapeType="1" noTextEdit="1"/>
              </p:cNvSpPr>
              <p:nvPr/>
            </p:nvSpPr>
            <p:spPr>
              <a:xfrm>
                <a:off x="1106835" y="3352058"/>
                <a:ext cx="173124" cy="246221"/>
              </a:xfrm>
              <a:prstGeom prst="rect">
                <a:avLst/>
              </a:prstGeom>
              <a:blipFill>
                <a:blip r:embed="rId20"/>
                <a:stretch>
                  <a:fillRect l="-21429" r="-28571"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2" name="テキスト ボックス 121">
                <a:extLst>
                  <a:ext uri="{FF2B5EF4-FFF2-40B4-BE49-F238E27FC236}">
                    <a16:creationId xmlns:a16="http://schemas.microsoft.com/office/drawing/2014/main" id="{FDAAECED-9D13-6234-C8FE-B2A0F5B09746}"/>
                  </a:ext>
                </a:extLst>
              </p:cNvPr>
              <p:cNvSpPr txBox="1"/>
              <p:nvPr/>
            </p:nvSpPr>
            <p:spPr>
              <a:xfrm>
                <a:off x="2028252" y="2802084"/>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p:sp>
            <p:nvSpPr>
              <p:cNvPr id="122" name="テキスト ボックス 121">
                <a:extLst>
                  <a:ext uri="{FF2B5EF4-FFF2-40B4-BE49-F238E27FC236}">
                    <a16:creationId xmlns:a16="http://schemas.microsoft.com/office/drawing/2014/main" id="{FDAAECED-9D13-6234-C8FE-B2A0F5B09746}"/>
                  </a:ext>
                </a:extLst>
              </p:cNvPr>
              <p:cNvSpPr txBox="1">
                <a:spLocks noRot="1" noChangeAspect="1" noMove="1" noResize="1" noEditPoints="1" noAdjustHandles="1" noChangeArrowheads="1" noChangeShapeType="1" noTextEdit="1"/>
              </p:cNvSpPr>
              <p:nvPr/>
            </p:nvSpPr>
            <p:spPr>
              <a:xfrm>
                <a:off x="2028252" y="2802084"/>
                <a:ext cx="173124" cy="246221"/>
              </a:xfrm>
              <a:prstGeom prst="rect">
                <a:avLst/>
              </a:prstGeom>
              <a:blipFill>
                <a:blip r:embed="rId21"/>
                <a:stretch>
                  <a:fillRect l="-20000" r="-20000"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3" name="テキスト ボックス 122">
                <a:extLst>
                  <a:ext uri="{FF2B5EF4-FFF2-40B4-BE49-F238E27FC236}">
                    <a16:creationId xmlns:a16="http://schemas.microsoft.com/office/drawing/2014/main" id="{0F064CE3-B03C-62D2-70C3-9C1823D830B3}"/>
                  </a:ext>
                </a:extLst>
              </p:cNvPr>
              <p:cNvSpPr txBox="1"/>
              <p:nvPr/>
            </p:nvSpPr>
            <p:spPr>
              <a:xfrm>
                <a:off x="2417248" y="1469862"/>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p:sp>
            <p:nvSpPr>
              <p:cNvPr id="123" name="テキスト ボックス 122">
                <a:extLst>
                  <a:ext uri="{FF2B5EF4-FFF2-40B4-BE49-F238E27FC236}">
                    <a16:creationId xmlns:a16="http://schemas.microsoft.com/office/drawing/2014/main" id="{0F064CE3-B03C-62D2-70C3-9C1823D830B3}"/>
                  </a:ext>
                </a:extLst>
              </p:cNvPr>
              <p:cNvSpPr txBox="1">
                <a:spLocks noRot="1" noChangeAspect="1" noMove="1" noResize="1" noEditPoints="1" noAdjustHandles="1" noChangeArrowheads="1" noChangeShapeType="1" noTextEdit="1"/>
              </p:cNvSpPr>
              <p:nvPr/>
            </p:nvSpPr>
            <p:spPr>
              <a:xfrm>
                <a:off x="2417248" y="1469862"/>
                <a:ext cx="173124" cy="246221"/>
              </a:xfrm>
              <a:prstGeom prst="rect">
                <a:avLst/>
              </a:prstGeom>
              <a:blipFill>
                <a:blip r:embed="rId22"/>
                <a:stretch>
                  <a:fillRect l="-20000" r="-20000"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4" name="テキスト ボックス 123">
                <a:extLst>
                  <a:ext uri="{FF2B5EF4-FFF2-40B4-BE49-F238E27FC236}">
                    <a16:creationId xmlns:a16="http://schemas.microsoft.com/office/drawing/2014/main" id="{9C67871F-98A5-5379-0864-535DE9099719}"/>
                  </a:ext>
                </a:extLst>
              </p:cNvPr>
              <p:cNvSpPr txBox="1"/>
              <p:nvPr/>
            </p:nvSpPr>
            <p:spPr>
              <a:xfrm>
                <a:off x="2348960" y="1960909"/>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24" name="テキスト ボックス 123">
                <a:extLst>
                  <a:ext uri="{FF2B5EF4-FFF2-40B4-BE49-F238E27FC236}">
                    <a16:creationId xmlns:a16="http://schemas.microsoft.com/office/drawing/2014/main" id="{9C67871F-98A5-5379-0864-535DE9099719}"/>
                  </a:ext>
                </a:extLst>
              </p:cNvPr>
              <p:cNvSpPr txBox="1">
                <a:spLocks noRot="1" noChangeAspect="1" noMove="1" noResize="1" noEditPoints="1" noAdjustHandles="1" noChangeArrowheads="1" noChangeShapeType="1" noTextEdit="1"/>
              </p:cNvSpPr>
              <p:nvPr/>
            </p:nvSpPr>
            <p:spPr>
              <a:xfrm>
                <a:off x="2348960" y="1960909"/>
                <a:ext cx="173124" cy="246221"/>
              </a:xfrm>
              <a:prstGeom prst="rect">
                <a:avLst/>
              </a:prstGeom>
              <a:blipFill>
                <a:blip r:embed="rId23"/>
                <a:stretch>
                  <a:fillRect l="-20000" r="-26667"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5" name="テキスト ボックス 124">
                <a:extLst>
                  <a:ext uri="{FF2B5EF4-FFF2-40B4-BE49-F238E27FC236}">
                    <a16:creationId xmlns:a16="http://schemas.microsoft.com/office/drawing/2014/main" id="{0E5F9117-6BFC-85CD-847E-FC9B066A37FC}"/>
                  </a:ext>
                </a:extLst>
              </p:cNvPr>
              <p:cNvSpPr txBox="1"/>
              <p:nvPr/>
            </p:nvSpPr>
            <p:spPr>
              <a:xfrm>
                <a:off x="2358955" y="2419854"/>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25" name="テキスト ボックス 124">
                <a:extLst>
                  <a:ext uri="{FF2B5EF4-FFF2-40B4-BE49-F238E27FC236}">
                    <a16:creationId xmlns:a16="http://schemas.microsoft.com/office/drawing/2014/main" id="{0E5F9117-6BFC-85CD-847E-FC9B066A37FC}"/>
                  </a:ext>
                </a:extLst>
              </p:cNvPr>
              <p:cNvSpPr txBox="1">
                <a:spLocks noRot="1" noChangeAspect="1" noMove="1" noResize="1" noEditPoints="1" noAdjustHandles="1" noChangeArrowheads="1" noChangeShapeType="1" noTextEdit="1"/>
              </p:cNvSpPr>
              <p:nvPr/>
            </p:nvSpPr>
            <p:spPr>
              <a:xfrm>
                <a:off x="2358955" y="2419854"/>
                <a:ext cx="173124" cy="246221"/>
              </a:xfrm>
              <a:prstGeom prst="rect">
                <a:avLst/>
              </a:prstGeom>
              <a:blipFill>
                <a:blip r:embed="rId24"/>
                <a:stretch>
                  <a:fillRect l="-20000" r="-20000"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6" name="テキスト ボックス 125">
                <a:extLst>
                  <a:ext uri="{FF2B5EF4-FFF2-40B4-BE49-F238E27FC236}">
                    <a16:creationId xmlns:a16="http://schemas.microsoft.com/office/drawing/2014/main" id="{0609DBB3-23E1-CB71-D4AB-FEA7A261E19C}"/>
                  </a:ext>
                </a:extLst>
              </p:cNvPr>
              <p:cNvSpPr txBox="1"/>
              <p:nvPr/>
            </p:nvSpPr>
            <p:spPr>
              <a:xfrm>
                <a:off x="2376445" y="2902034"/>
                <a:ext cx="327013"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26" name="テキスト ボックス 125">
                <a:extLst>
                  <a:ext uri="{FF2B5EF4-FFF2-40B4-BE49-F238E27FC236}">
                    <a16:creationId xmlns:a16="http://schemas.microsoft.com/office/drawing/2014/main" id="{0609DBB3-23E1-CB71-D4AB-FEA7A261E19C}"/>
                  </a:ext>
                </a:extLst>
              </p:cNvPr>
              <p:cNvSpPr txBox="1">
                <a:spLocks noRot="1" noChangeAspect="1" noMove="1" noResize="1" noEditPoints="1" noAdjustHandles="1" noChangeArrowheads="1" noChangeShapeType="1" noTextEdit="1"/>
              </p:cNvSpPr>
              <p:nvPr/>
            </p:nvSpPr>
            <p:spPr>
              <a:xfrm>
                <a:off x="2376445" y="2902034"/>
                <a:ext cx="327013" cy="246221"/>
              </a:xfrm>
              <a:prstGeom prst="rect">
                <a:avLst/>
              </a:prstGeom>
              <a:blipFill>
                <a:blip r:embed="rId25"/>
                <a:stretch>
                  <a:fillRect l="-3846" r="-15385"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7" name="テキスト ボックス 126">
                <a:extLst>
                  <a:ext uri="{FF2B5EF4-FFF2-40B4-BE49-F238E27FC236}">
                    <a16:creationId xmlns:a16="http://schemas.microsoft.com/office/drawing/2014/main" id="{08B18547-D5EC-B19C-488A-B9A123D98766}"/>
                  </a:ext>
                </a:extLst>
              </p:cNvPr>
              <p:cNvSpPr txBox="1"/>
              <p:nvPr/>
            </p:nvSpPr>
            <p:spPr>
              <a:xfrm>
                <a:off x="2833595" y="1627373"/>
                <a:ext cx="286937"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24</m:t>
                      </m:r>
                    </m:oMath>
                  </m:oMathPara>
                </a14:m>
                <a:endParaRPr kumimoji="1" lang="ja-JP" altLang="en-US" sz="1600"/>
              </a:p>
            </p:txBody>
          </p:sp>
        </mc:Choice>
        <mc:Fallback>
          <p:sp>
            <p:nvSpPr>
              <p:cNvPr id="127" name="テキスト ボックス 126">
                <a:extLst>
                  <a:ext uri="{FF2B5EF4-FFF2-40B4-BE49-F238E27FC236}">
                    <a16:creationId xmlns:a16="http://schemas.microsoft.com/office/drawing/2014/main" id="{08B18547-D5EC-B19C-488A-B9A123D98766}"/>
                  </a:ext>
                </a:extLst>
              </p:cNvPr>
              <p:cNvSpPr txBox="1">
                <a:spLocks noRot="1" noChangeAspect="1" noMove="1" noResize="1" noEditPoints="1" noAdjustHandles="1" noChangeArrowheads="1" noChangeShapeType="1" noTextEdit="1"/>
              </p:cNvSpPr>
              <p:nvPr/>
            </p:nvSpPr>
            <p:spPr>
              <a:xfrm>
                <a:off x="2833595" y="1627373"/>
                <a:ext cx="286937" cy="246221"/>
              </a:xfrm>
              <a:prstGeom prst="rect">
                <a:avLst/>
              </a:prstGeom>
              <a:blipFill>
                <a:blip r:embed="rId26"/>
                <a:stretch>
                  <a:fillRect l="-17391" r="-17391"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8" name="テキスト ボックス 127">
                <a:extLst>
                  <a:ext uri="{FF2B5EF4-FFF2-40B4-BE49-F238E27FC236}">
                    <a16:creationId xmlns:a16="http://schemas.microsoft.com/office/drawing/2014/main" id="{21ED208D-1178-FFFD-26CB-C89C6DFB3256}"/>
                  </a:ext>
                </a:extLst>
              </p:cNvPr>
              <p:cNvSpPr txBox="1"/>
              <p:nvPr/>
            </p:nvSpPr>
            <p:spPr>
              <a:xfrm>
                <a:off x="2912204" y="2813601"/>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p:sp>
            <p:nvSpPr>
              <p:cNvPr id="128" name="テキスト ボックス 127">
                <a:extLst>
                  <a:ext uri="{FF2B5EF4-FFF2-40B4-BE49-F238E27FC236}">
                    <a16:creationId xmlns:a16="http://schemas.microsoft.com/office/drawing/2014/main" id="{21ED208D-1178-FFFD-26CB-C89C6DFB3256}"/>
                  </a:ext>
                </a:extLst>
              </p:cNvPr>
              <p:cNvSpPr txBox="1">
                <a:spLocks noRot="1" noChangeAspect="1" noMove="1" noResize="1" noEditPoints="1" noAdjustHandles="1" noChangeArrowheads="1" noChangeShapeType="1" noTextEdit="1"/>
              </p:cNvSpPr>
              <p:nvPr/>
            </p:nvSpPr>
            <p:spPr>
              <a:xfrm>
                <a:off x="2912204" y="2813601"/>
                <a:ext cx="173124" cy="246221"/>
              </a:xfrm>
              <a:prstGeom prst="rect">
                <a:avLst/>
              </a:prstGeom>
              <a:blipFill>
                <a:blip r:embed="rId27"/>
                <a:stretch>
                  <a:fillRect l="-21429" r="-28571"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9" name="テキスト ボックス 128">
                <a:extLst>
                  <a:ext uri="{FF2B5EF4-FFF2-40B4-BE49-F238E27FC236}">
                    <a16:creationId xmlns:a16="http://schemas.microsoft.com/office/drawing/2014/main" id="{4706CF40-49FC-35C8-0D1F-AC9A53F9805E}"/>
                  </a:ext>
                </a:extLst>
              </p:cNvPr>
              <p:cNvSpPr txBox="1"/>
              <p:nvPr/>
            </p:nvSpPr>
            <p:spPr>
              <a:xfrm>
                <a:off x="2266772" y="1242843"/>
                <a:ext cx="312265" cy="2025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p:sp>
            <p:nvSpPr>
              <p:cNvPr id="129" name="テキスト ボックス 128">
                <a:extLst>
                  <a:ext uri="{FF2B5EF4-FFF2-40B4-BE49-F238E27FC236}">
                    <a16:creationId xmlns:a16="http://schemas.microsoft.com/office/drawing/2014/main" id="{4706CF40-49FC-35C8-0D1F-AC9A53F9805E}"/>
                  </a:ext>
                </a:extLst>
              </p:cNvPr>
              <p:cNvSpPr txBox="1">
                <a:spLocks noRot="1" noChangeAspect="1" noMove="1" noResize="1" noEditPoints="1" noAdjustHandles="1" noChangeArrowheads="1" noChangeShapeType="1" noTextEdit="1"/>
              </p:cNvSpPr>
              <p:nvPr/>
            </p:nvSpPr>
            <p:spPr>
              <a:xfrm>
                <a:off x="2266772" y="1242843"/>
                <a:ext cx="312265" cy="202556"/>
              </a:xfrm>
              <a:prstGeom prst="rect">
                <a:avLst/>
              </a:prstGeom>
              <a:blipFill>
                <a:blip r:embed="rId28"/>
                <a:stretch>
                  <a:fillRect l="-3846"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0" name="テキスト ボックス 129">
                <a:extLst>
                  <a:ext uri="{FF2B5EF4-FFF2-40B4-BE49-F238E27FC236}">
                    <a16:creationId xmlns:a16="http://schemas.microsoft.com/office/drawing/2014/main" id="{C40DD597-6B80-DD90-E708-98726C90C3F7}"/>
                  </a:ext>
                </a:extLst>
              </p:cNvPr>
              <p:cNvSpPr txBox="1"/>
              <p:nvPr/>
            </p:nvSpPr>
            <p:spPr>
              <a:xfrm>
                <a:off x="1120800" y="818438"/>
                <a:ext cx="384272" cy="2025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m:oMathPara>
                </a14:m>
                <a:endParaRPr kumimoji="1" lang="ja-JP" altLang="en-US" sz="1200"/>
              </a:p>
            </p:txBody>
          </p:sp>
        </mc:Choice>
        <mc:Fallback>
          <p:sp>
            <p:nvSpPr>
              <p:cNvPr id="130" name="テキスト ボックス 129">
                <a:extLst>
                  <a:ext uri="{FF2B5EF4-FFF2-40B4-BE49-F238E27FC236}">
                    <a16:creationId xmlns:a16="http://schemas.microsoft.com/office/drawing/2014/main" id="{C40DD597-6B80-DD90-E708-98726C90C3F7}"/>
                  </a:ext>
                </a:extLst>
              </p:cNvPr>
              <p:cNvSpPr txBox="1">
                <a:spLocks noRot="1" noChangeAspect="1" noMove="1" noResize="1" noEditPoints="1" noAdjustHandles="1" noChangeArrowheads="1" noChangeShapeType="1" noTextEdit="1"/>
              </p:cNvSpPr>
              <p:nvPr/>
            </p:nvSpPr>
            <p:spPr>
              <a:xfrm>
                <a:off x="1120800" y="818438"/>
                <a:ext cx="384272" cy="202556"/>
              </a:xfrm>
              <a:prstGeom prst="rect">
                <a:avLst/>
              </a:prstGeom>
              <a:blipFill>
                <a:blip r:embed="rId29"/>
                <a:stretch>
                  <a:fillRect l="-6452" r="-3226"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1" name="テキスト ボックス 130">
                <a:extLst>
                  <a:ext uri="{FF2B5EF4-FFF2-40B4-BE49-F238E27FC236}">
                    <a16:creationId xmlns:a16="http://schemas.microsoft.com/office/drawing/2014/main" id="{5EE5DB3E-1A35-9F72-861A-621C365D0DB5}"/>
                  </a:ext>
                </a:extLst>
              </p:cNvPr>
              <p:cNvSpPr txBox="1"/>
              <p:nvPr/>
            </p:nvSpPr>
            <p:spPr>
              <a:xfrm>
                <a:off x="8651442" y="511592"/>
                <a:ext cx="2555058" cy="4332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=9</m:t>
                      </m:r>
                      <m:r>
                        <a:rPr kumimoji="1" lang="en-US" altLang="ja-JP" sz="1200" b="0" i="1">
                          <a:latin typeface="Cambria Math" panose="02040503050406030204" pitchFamily="18" charset="0"/>
                          <a:ea typeface="Cambria Math" panose="02040503050406030204" pitchFamily="18" charset="0"/>
                        </a:rPr>
                        <m:t>×1×4=36</m:t>
                      </m:r>
                    </m:oMath>
                  </m:oMathPara>
                </a14:m>
                <a:endParaRPr kumimoji="1" lang="ja-JP" altLang="en-US" sz="1200"/>
              </a:p>
            </p:txBody>
          </p:sp>
        </mc:Choice>
        <mc:Fallback>
          <p:sp>
            <p:nvSpPr>
              <p:cNvPr id="131" name="テキスト ボックス 130">
                <a:extLst>
                  <a:ext uri="{FF2B5EF4-FFF2-40B4-BE49-F238E27FC236}">
                    <a16:creationId xmlns:a16="http://schemas.microsoft.com/office/drawing/2014/main" id="{5EE5DB3E-1A35-9F72-861A-621C365D0DB5}"/>
                  </a:ext>
                </a:extLst>
              </p:cNvPr>
              <p:cNvSpPr txBox="1">
                <a:spLocks noRot="1" noChangeAspect="1" noMove="1" noResize="1" noEditPoints="1" noAdjustHandles="1" noChangeArrowheads="1" noChangeShapeType="1" noTextEdit="1"/>
              </p:cNvSpPr>
              <p:nvPr/>
            </p:nvSpPr>
            <p:spPr>
              <a:xfrm>
                <a:off x="8651442" y="511592"/>
                <a:ext cx="2555058" cy="433260"/>
              </a:xfrm>
              <a:prstGeom prst="rect">
                <a:avLst/>
              </a:prstGeom>
              <a:blipFill>
                <a:blip r:embed="rId30"/>
                <a:stretch>
                  <a:fillRect l="-990" t="-2857" r="-990" b="-57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2" name="テキスト ボックス 131">
                <a:extLst>
                  <a:ext uri="{FF2B5EF4-FFF2-40B4-BE49-F238E27FC236}">
                    <a16:creationId xmlns:a16="http://schemas.microsoft.com/office/drawing/2014/main" id="{6DC831DB-06C9-DBAD-B72A-F09E0E74A93F}"/>
                  </a:ext>
                </a:extLst>
              </p:cNvPr>
              <p:cNvSpPr txBox="1"/>
              <p:nvPr/>
            </p:nvSpPr>
            <p:spPr>
              <a:xfrm>
                <a:off x="3212041" y="1355584"/>
                <a:ext cx="202363"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p:sp>
            <p:nvSpPr>
              <p:cNvPr id="132" name="テキスト ボックス 131">
                <a:extLst>
                  <a:ext uri="{FF2B5EF4-FFF2-40B4-BE49-F238E27FC236}">
                    <a16:creationId xmlns:a16="http://schemas.microsoft.com/office/drawing/2014/main" id="{6DC831DB-06C9-DBAD-B72A-F09E0E74A93F}"/>
                  </a:ext>
                </a:extLst>
              </p:cNvPr>
              <p:cNvSpPr txBox="1">
                <a:spLocks noRot="1" noChangeAspect="1" noMove="1" noResize="1" noEditPoints="1" noAdjustHandles="1" noChangeArrowheads="1" noChangeShapeType="1" noTextEdit="1"/>
              </p:cNvSpPr>
              <p:nvPr/>
            </p:nvSpPr>
            <p:spPr>
              <a:xfrm>
                <a:off x="3212041" y="1355584"/>
                <a:ext cx="202363" cy="188513"/>
              </a:xfrm>
              <a:prstGeom prst="rect">
                <a:avLst/>
              </a:prstGeom>
              <a:blipFill>
                <a:blip r:embed="rId31"/>
                <a:stretch>
                  <a:fillRect l="-5882" t="-6250" r="-5882" b="-12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3" name="テキスト ボックス 132">
                <a:extLst>
                  <a:ext uri="{FF2B5EF4-FFF2-40B4-BE49-F238E27FC236}">
                    <a16:creationId xmlns:a16="http://schemas.microsoft.com/office/drawing/2014/main" id="{012A12F3-70FB-A87C-7A8B-02BCA3B06AEB}"/>
                  </a:ext>
                </a:extLst>
              </p:cNvPr>
              <p:cNvSpPr txBox="1"/>
              <p:nvPr/>
            </p:nvSpPr>
            <p:spPr>
              <a:xfrm>
                <a:off x="2876592" y="1348051"/>
                <a:ext cx="194862"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p:sp>
            <p:nvSpPr>
              <p:cNvPr id="133" name="テキスト ボックス 132">
                <a:extLst>
                  <a:ext uri="{FF2B5EF4-FFF2-40B4-BE49-F238E27FC236}">
                    <a16:creationId xmlns:a16="http://schemas.microsoft.com/office/drawing/2014/main" id="{012A12F3-70FB-A87C-7A8B-02BCA3B06AEB}"/>
                  </a:ext>
                </a:extLst>
              </p:cNvPr>
              <p:cNvSpPr txBox="1">
                <a:spLocks noRot="1" noChangeAspect="1" noMove="1" noResize="1" noEditPoints="1" noAdjustHandles="1" noChangeArrowheads="1" noChangeShapeType="1" noTextEdit="1"/>
              </p:cNvSpPr>
              <p:nvPr/>
            </p:nvSpPr>
            <p:spPr>
              <a:xfrm>
                <a:off x="2876592" y="1348051"/>
                <a:ext cx="194862" cy="188513"/>
              </a:xfrm>
              <a:prstGeom prst="rect">
                <a:avLst/>
              </a:prstGeom>
              <a:blipFill>
                <a:blip r:embed="rId32"/>
                <a:stretch>
                  <a:fillRect l="-6250" t="-13333" r="-6250"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6" name="テキスト ボックス 135">
                <a:extLst>
                  <a:ext uri="{FF2B5EF4-FFF2-40B4-BE49-F238E27FC236}">
                    <a16:creationId xmlns:a16="http://schemas.microsoft.com/office/drawing/2014/main" id="{7A29F82B-347F-3A46-202B-5E1F46C39E4D}"/>
                  </a:ext>
                </a:extLst>
              </p:cNvPr>
              <p:cNvSpPr txBox="1"/>
              <p:nvPr/>
            </p:nvSpPr>
            <p:spPr>
              <a:xfrm>
                <a:off x="4804061" y="1335614"/>
                <a:ext cx="1194558" cy="4332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9</m:t>
                      </m:r>
                    </m:oMath>
                  </m:oMathPara>
                </a14:m>
                <a:endParaRPr kumimoji="1" lang="ja-JP" altLang="en-US" sz="1200"/>
              </a:p>
            </p:txBody>
          </p:sp>
        </mc:Choice>
        <mc:Fallback>
          <p:sp>
            <p:nvSpPr>
              <p:cNvPr id="136" name="テキスト ボックス 135">
                <a:extLst>
                  <a:ext uri="{FF2B5EF4-FFF2-40B4-BE49-F238E27FC236}">
                    <a16:creationId xmlns:a16="http://schemas.microsoft.com/office/drawing/2014/main" id="{7A29F82B-347F-3A46-202B-5E1F46C39E4D}"/>
                  </a:ext>
                </a:extLst>
              </p:cNvPr>
              <p:cNvSpPr txBox="1">
                <a:spLocks noRot="1" noChangeAspect="1" noMove="1" noResize="1" noEditPoints="1" noAdjustHandles="1" noChangeArrowheads="1" noChangeShapeType="1" noTextEdit="1"/>
              </p:cNvSpPr>
              <p:nvPr/>
            </p:nvSpPr>
            <p:spPr>
              <a:xfrm>
                <a:off x="4804061" y="1335614"/>
                <a:ext cx="1194558" cy="433260"/>
              </a:xfrm>
              <a:prstGeom prst="rect">
                <a:avLst/>
              </a:prstGeom>
              <a:blipFill>
                <a:blip r:embed="rId33"/>
                <a:stretch>
                  <a:fillRect l="-3158" t="-2857" r="-2105" b="-57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7" name="テキスト ボックス 136">
                <a:extLst>
                  <a:ext uri="{FF2B5EF4-FFF2-40B4-BE49-F238E27FC236}">
                    <a16:creationId xmlns:a16="http://schemas.microsoft.com/office/drawing/2014/main" id="{2BB5B566-E241-B6D2-C515-A9C24D9D33C8}"/>
                  </a:ext>
                </a:extLst>
              </p:cNvPr>
              <p:cNvSpPr txBox="1"/>
              <p:nvPr/>
            </p:nvSpPr>
            <p:spPr>
              <a:xfrm>
                <a:off x="7718316" y="1335614"/>
                <a:ext cx="1202702" cy="419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b="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ea typeface="Cambria Math" panose="02040503050406030204" pitchFamily="18" charset="0"/>
                            </a:rPr>
                          </m:ctrlPr>
                        </m:sSupPr>
                        <m:e>
                          <m:r>
                            <a:rPr kumimoji="1" lang="en-US" altLang="ja-JP" sz="1200" b="0" i="1">
                              <a:latin typeface="Cambria Math" panose="02040503050406030204" pitchFamily="18" charset="0"/>
                              <a:ea typeface="Cambria Math" panose="02040503050406030204" pitchFamily="18" charset="0"/>
                            </a:rPr>
                            <m:t>𝜎</m:t>
                          </m:r>
                        </m:e>
                        <m:sup>
                          <m:r>
                            <a:rPr kumimoji="1" lang="en-US" altLang="ja-JP" sz="1200" b="0" i="1">
                              <a:latin typeface="Cambria Math" panose="02040503050406030204" pitchFamily="18" charset="0"/>
                              <a:ea typeface="Cambria Math" panose="02040503050406030204" pitchFamily="18" charset="0"/>
                            </a:rPr>
                            <m:t>′</m:t>
                          </m:r>
                        </m:sup>
                      </m:sSup>
                      <m:d>
                        <m:dPr>
                          <m:ctrlPr>
                            <a:rPr kumimoji="1" lang="en-US" altLang="ja-JP" sz="1200" b="0" i="1">
                              <a:latin typeface="Cambria Math" panose="02040503050406030204" pitchFamily="18" charset="0"/>
                              <a:ea typeface="Cambria Math" panose="02040503050406030204" pitchFamily="18" charset="0"/>
                            </a:rPr>
                          </m:ctrlPr>
                        </m:dPr>
                        <m:e>
                          <m:sSubSup>
                            <m:sSubSupPr>
                              <m:ctrlPr>
                                <a:rPr kumimoji="1" lang="en-US" altLang="ja-JP" sz="1200" b="0" i="1">
                                  <a:latin typeface="Cambria Math" panose="02040503050406030204" pitchFamily="18" charset="0"/>
                                  <a:ea typeface="Cambria Math" panose="02040503050406030204" pitchFamily="18" charset="0"/>
                                </a:rPr>
                              </m:ctrlPr>
                            </m:sSubSupPr>
                            <m:e>
                              <m:r>
                                <a:rPr kumimoji="1" lang="en-US" altLang="ja-JP" sz="1200" b="0" i="1">
                                  <a:latin typeface="Cambria Math" panose="02040503050406030204" pitchFamily="18" charset="0"/>
                                  <a:ea typeface="Cambria Math" panose="02040503050406030204" pitchFamily="18" charset="0"/>
                                </a:rPr>
                                <m:t>𝑧</m:t>
                              </m:r>
                            </m:e>
                            <m:sub>
                              <m:r>
                                <a:rPr kumimoji="1" lang="en-US" altLang="ja-JP" sz="1200" b="0" i="1">
                                  <a:latin typeface="Cambria Math" panose="02040503050406030204" pitchFamily="18" charset="0"/>
                                  <a:ea typeface="Cambria Math" panose="02040503050406030204" pitchFamily="18" charset="0"/>
                                </a:rPr>
                                <m:t>0</m:t>
                              </m:r>
                            </m:sub>
                            <m:sup>
                              <m:r>
                                <a:rPr kumimoji="1" lang="en-US" altLang="ja-JP" sz="1200" b="0" i="1">
                                  <a:latin typeface="Cambria Math" panose="02040503050406030204" pitchFamily="18" charset="0"/>
                                  <a:ea typeface="Cambria Math" panose="02040503050406030204" pitchFamily="18" charset="0"/>
                                </a:rPr>
                                <m:t>𝐿</m:t>
                              </m:r>
                            </m:sup>
                          </m:sSubSup>
                        </m:e>
                      </m:d>
                      <m:r>
                        <a:rPr kumimoji="1" lang="en-US" altLang="ja-JP" sz="1200" b="0" i="1">
                          <a:latin typeface="Cambria Math" panose="02040503050406030204" pitchFamily="18" charset="0"/>
                          <a:ea typeface="Cambria Math" panose="02040503050406030204" pitchFamily="18" charset="0"/>
                        </a:rPr>
                        <m:t>=1</m:t>
                      </m:r>
                    </m:oMath>
                  </m:oMathPara>
                </a14:m>
                <a:endParaRPr kumimoji="1" lang="ja-JP" altLang="en-US" sz="1200"/>
              </a:p>
            </p:txBody>
          </p:sp>
        </mc:Choice>
        <mc:Fallback>
          <p:sp>
            <p:nvSpPr>
              <p:cNvPr id="137" name="テキスト ボックス 136">
                <a:extLst>
                  <a:ext uri="{FF2B5EF4-FFF2-40B4-BE49-F238E27FC236}">
                    <a16:creationId xmlns:a16="http://schemas.microsoft.com/office/drawing/2014/main" id="{2BB5B566-E241-B6D2-C515-A9C24D9D33C8}"/>
                  </a:ext>
                </a:extLst>
              </p:cNvPr>
              <p:cNvSpPr txBox="1">
                <a:spLocks noRot="1" noChangeAspect="1" noMove="1" noResize="1" noEditPoints="1" noAdjustHandles="1" noChangeArrowheads="1" noChangeShapeType="1" noTextEdit="1"/>
              </p:cNvSpPr>
              <p:nvPr/>
            </p:nvSpPr>
            <p:spPr>
              <a:xfrm>
                <a:off x="7718316" y="1335614"/>
                <a:ext cx="1202702" cy="419217"/>
              </a:xfrm>
              <a:prstGeom prst="rect">
                <a:avLst/>
              </a:prstGeom>
              <a:blipFill>
                <a:blip r:embed="rId34"/>
                <a:stretch>
                  <a:fillRect l="-2083" t="-2941" r="-2083" b="-588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8" name="テキスト ボックス 137">
                <a:extLst>
                  <a:ext uri="{FF2B5EF4-FFF2-40B4-BE49-F238E27FC236}">
                    <a16:creationId xmlns:a16="http://schemas.microsoft.com/office/drawing/2014/main" id="{8FF75E4A-5E87-BF28-B8A0-8C29B7DDF724}"/>
                  </a:ext>
                </a:extLst>
              </p:cNvPr>
              <p:cNvSpPr txBox="1"/>
              <p:nvPr/>
            </p:nvSpPr>
            <p:spPr>
              <a:xfrm>
                <a:off x="4854543" y="1069613"/>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oMath>
                </a14:m>
                <a:endParaRPr kumimoji="1" lang="ja-JP" altLang="en-US" sz="1200"/>
              </a:p>
            </p:txBody>
          </p:sp>
        </mc:Choice>
        <mc:Fallback>
          <p:sp>
            <p:nvSpPr>
              <p:cNvPr id="138" name="テキスト ボックス 137">
                <a:extLst>
                  <a:ext uri="{FF2B5EF4-FFF2-40B4-BE49-F238E27FC236}">
                    <a16:creationId xmlns:a16="http://schemas.microsoft.com/office/drawing/2014/main" id="{8FF75E4A-5E87-BF28-B8A0-8C29B7DDF724}"/>
                  </a:ext>
                </a:extLst>
              </p:cNvPr>
              <p:cNvSpPr txBox="1">
                <a:spLocks noRot="1" noChangeAspect="1" noMove="1" noResize="1" noEditPoints="1" noAdjustHandles="1" noChangeArrowheads="1" noChangeShapeType="1" noTextEdit="1"/>
              </p:cNvSpPr>
              <p:nvPr/>
            </p:nvSpPr>
            <p:spPr>
              <a:xfrm>
                <a:off x="4854543" y="1069613"/>
                <a:ext cx="2072490" cy="188513"/>
              </a:xfrm>
              <a:prstGeom prst="rect">
                <a:avLst/>
              </a:prstGeom>
              <a:blipFill>
                <a:blip r:embed="rId35"/>
                <a:stretch>
                  <a:fillRect l="-1829" t="-13333" r="-610" b="-4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9" name="テキスト ボックス 138">
                <a:extLst>
                  <a:ext uri="{FF2B5EF4-FFF2-40B4-BE49-F238E27FC236}">
                    <a16:creationId xmlns:a16="http://schemas.microsoft.com/office/drawing/2014/main" id="{AC04CD23-DA44-830A-6B7B-A14B366ED560}"/>
                  </a:ext>
                </a:extLst>
              </p:cNvPr>
              <p:cNvSpPr txBox="1"/>
              <p:nvPr/>
            </p:nvSpPr>
            <p:spPr>
              <a:xfrm>
                <a:off x="1928381" y="1417174"/>
                <a:ext cx="349839"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m:oMathPara>
                </a14:m>
                <a:endParaRPr kumimoji="1" lang="ja-JP" altLang="en-US" sz="1200"/>
              </a:p>
            </p:txBody>
          </p:sp>
        </mc:Choice>
        <mc:Fallback>
          <p:sp>
            <p:nvSpPr>
              <p:cNvPr id="139" name="テキスト ボックス 138">
                <a:extLst>
                  <a:ext uri="{FF2B5EF4-FFF2-40B4-BE49-F238E27FC236}">
                    <a16:creationId xmlns:a16="http://schemas.microsoft.com/office/drawing/2014/main" id="{AC04CD23-DA44-830A-6B7B-A14B366ED560}"/>
                  </a:ext>
                </a:extLst>
              </p:cNvPr>
              <p:cNvSpPr txBox="1">
                <a:spLocks noRot="1" noChangeAspect="1" noMove="1" noResize="1" noEditPoints="1" noAdjustHandles="1" noChangeArrowheads="1" noChangeShapeType="1" noTextEdit="1"/>
              </p:cNvSpPr>
              <p:nvPr/>
            </p:nvSpPr>
            <p:spPr>
              <a:xfrm>
                <a:off x="1928381" y="1417174"/>
                <a:ext cx="349839" cy="188513"/>
              </a:xfrm>
              <a:prstGeom prst="rect">
                <a:avLst/>
              </a:prstGeom>
              <a:blipFill>
                <a:blip r:embed="rId36"/>
                <a:stretch>
                  <a:fillRect l="-3448" t="-6250" r="-3448" b="-12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0" name="テキスト ボックス 139">
                <a:extLst>
                  <a:ext uri="{FF2B5EF4-FFF2-40B4-BE49-F238E27FC236}">
                    <a16:creationId xmlns:a16="http://schemas.microsoft.com/office/drawing/2014/main" id="{A3B5CF50-DDC9-5C6D-FE7E-FCEDC0E1E8FC}"/>
                  </a:ext>
                </a:extLst>
              </p:cNvPr>
              <p:cNvSpPr txBox="1"/>
              <p:nvPr/>
            </p:nvSpPr>
            <p:spPr>
              <a:xfrm>
                <a:off x="1581894" y="1423744"/>
                <a:ext cx="342338"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m:oMathPara>
                </a14:m>
                <a:endParaRPr kumimoji="1" lang="ja-JP" altLang="en-US" sz="1200"/>
              </a:p>
            </p:txBody>
          </p:sp>
        </mc:Choice>
        <mc:Fallback>
          <p:sp>
            <p:nvSpPr>
              <p:cNvPr id="140" name="テキスト ボックス 139">
                <a:extLst>
                  <a:ext uri="{FF2B5EF4-FFF2-40B4-BE49-F238E27FC236}">
                    <a16:creationId xmlns:a16="http://schemas.microsoft.com/office/drawing/2014/main" id="{A3B5CF50-DDC9-5C6D-FE7E-FCEDC0E1E8FC}"/>
                  </a:ext>
                </a:extLst>
              </p:cNvPr>
              <p:cNvSpPr txBox="1">
                <a:spLocks noRot="1" noChangeAspect="1" noMove="1" noResize="1" noEditPoints="1" noAdjustHandles="1" noChangeArrowheads="1" noChangeShapeType="1" noTextEdit="1"/>
              </p:cNvSpPr>
              <p:nvPr/>
            </p:nvSpPr>
            <p:spPr>
              <a:xfrm>
                <a:off x="1581894" y="1423744"/>
                <a:ext cx="342338" cy="188513"/>
              </a:xfrm>
              <a:prstGeom prst="rect">
                <a:avLst/>
              </a:prstGeom>
              <a:blipFill>
                <a:blip r:embed="rId37"/>
                <a:stretch>
                  <a:fillRect l="-7143" t="-13333" r="-3571" b="-13333"/>
                </a:stretch>
              </a:blipFill>
            </p:spPr>
            <p:txBody>
              <a:bodyPr/>
              <a:lstStyle/>
              <a:p>
                <a:r>
                  <a:rPr lang="ja-JP" altLang="en-US">
                    <a:noFill/>
                  </a:rPr>
                  <a:t> </a:t>
                </a:r>
              </a:p>
            </p:txBody>
          </p:sp>
        </mc:Fallback>
      </mc:AlternateContent>
      <p:cxnSp>
        <p:nvCxnSpPr>
          <p:cNvPr id="141" name="直線コネクタ 140">
            <a:extLst>
              <a:ext uri="{FF2B5EF4-FFF2-40B4-BE49-F238E27FC236}">
                <a16:creationId xmlns:a16="http://schemas.microsoft.com/office/drawing/2014/main" id="{CCB5431C-4E8A-BB73-7324-A353ECCE571C}"/>
              </a:ext>
            </a:extLst>
          </p:cNvPr>
          <p:cNvCxnSpPr>
            <a:cxnSpLocks/>
          </p:cNvCxnSpPr>
          <p:nvPr/>
        </p:nvCxnSpPr>
        <p:spPr>
          <a:xfrm>
            <a:off x="1950373" y="1263226"/>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2" name="直線コネクタ 141">
            <a:extLst>
              <a:ext uri="{FF2B5EF4-FFF2-40B4-BE49-F238E27FC236}">
                <a16:creationId xmlns:a16="http://schemas.microsoft.com/office/drawing/2014/main" id="{D2985CB6-B0CB-B89A-F1B7-58B2F965DCDE}"/>
              </a:ext>
            </a:extLst>
          </p:cNvPr>
          <p:cNvCxnSpPr>
            <a:cxnSpLocks/>
          </p:cNvCxnSpPr>
          <p:nvPr/>
        </p:nvCxnSpPr>
        <p:spPr>
          <a:xfrm>
            <a:off x="729027" y="776689"/>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3" name="直線コネクタ 142">
            <a:extLst>
              <a:ext uri="{FF2B5EF4-FFF2-40B4-BE49-F238E27FC236}">
                <a16:creationId xmlns:a16="http://schemas.microsoft.com/office/drawing/2014/main" id="{58904674-E288-4171-1E00-66980AB33CE1}"/>
              </a:ext>
            </a:extLst>
          </p:cNvPr>
          <p:cNvCxnSpPr>
            <a:cxnSpLocks/>
          </p:cNvCxnSpPr>
          <p:nvPr/>
        </p:nvCxnSpPr>
        <p:spPr>
          <a:xfrm>
            <a:off x="3164070" y="1263226"/>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4" name="直線コネクタ 143">
            <a:extLst>
              <a:ext uri="{FF2B5EF4-FFF2-40B4-BE49-F238E27FC236}">
                <a16:creationId xmlns:a16="http://schemas.microsoft.com/office/drawing/2014/main" id="{5F8A0FE2-DA55-021B-381C-30C3C4BE163F}"/>
              </a:ext>
            </a:extLst>
          </p:cNvPr>
          <p:cNvCxnSpPr>
            <a:cxnSpLocks/>
          </p:cNvCxnSpPr>
          <p:nvPr/>
        </p:nvCxnSpPr>
        <p:spPr>
          <a:xfrm>
            <a:off x="3164070" y="2462388"/>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5" name="直線コネクタ 144">
            <a:extLst>
              <a:ext uri="{FF2B5EF4-FFF2-40B4-BE49-F238E27FC236}">
                <a16:creationId xmlns:a16="http://schemas.microsoft.com/office/drawing/2014/main" id="{C206FE5C-C0E2-004C-2D24-9C60C2BC1EBC}"/>
              </a:ext>
            </a:extLst>
          </p:cNvPr>
          <p:cNvCxnSpPr>
            <a:cxnSpLocks/>
            <a:stCxn id="58" idx="0"/>
            <a:endCxn id="58" idx="4"/>
          </p:cNvCxnSpPr>
          <p:nvPr/>
        </p:nvCxnSpPr>
        <p:spPr>
          <a:xfrm>
            <a:off x="729027" y="1862807"/>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8" name="直線コネクタ 147">
            <a:extLst>
              <a:ext uri="{FF2B5EF4-FFF2-40B4-BE49-F238E27FC236}">
                <a16:creationId xmlns:a16="http://schemas.microsoft.com/office/drawing/2014/main" id="{A1EB38FA-07C1-8F8F-30AC-5FC135FC57A0}"/>
              </a:ext>
            </a:extLst>
          </p:cNvPr>
          <p:cNvCxnSpPr>
            <a:cxnSpLocks/>
            <a:stCxn id="59" idx="0"/>
            <a:endCxn id="59" idx="4"/>
          </p:cNvCxnSpPr>
          <p:nvPr/>
        </p:nvCxnSpPr>
        <p:spPr>
          <a:xfrm>
            <a:off x="729027" y="2948925"/>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1" name="テキスト ボックス 150">
                <a:extLst>
                  <a:ext uri="{FF2B5EF4-FFF2-40B4-BE49-F238E27FC236}">
                    <a16:creationId xmlns:a16="http://schemas.microsoft.com/office/drawing/2014/main" id="{9F0A5BE6-14E5-53CD-FCB5-D5517DDEE35B}"/>
                  </a:ext>
                </a:extLst>
              </p:cNvPr>
              <p:cNvSpPr txBox="1"/>
              <p:nvPr/>
            </p:nvSpPr>
            <p:spPr>
              <a:xfrm>
                <a:off x="1978400" y="1717302"/>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9</m:t>
                      </m:r>
                    </m:oMath>
                  </m:oMathPara>
                </a14:m>
                <a:endParaRPr kumimoji="1" lang="ja-JP" altLang="en-US" sz="1600"/>
              </a:p>
            </p:txBody>
          </p:sp>
        </mc:Choice>
        <mc:Fallback>
          <p:sp>
            <p:nvSpPr>
              <p:cNvPr id="151" name="テキスト ボックス 150">
                <a:extLst>
                  <a:ext uri="{FF2B5EF4-FFF2-40B4-BE49-F238E27FC236}">
                    <a16:creationId xmlns:a16="http://schemas.microsoft.com/office/drawing/2014/main" id="{9F0A5BE6-14E5-53CD-FCB5-D5517DDEE35B}"/>
                  </a:ext>
                </a:extLst>
              </p:cNvPr>
              <p:cNvSpPr txBox="1">
                <a:spLocks noRot="1" noChangeAspect="1" noMove="1" noResize="1" noEditPoints="1" noAdjustHandles="1" noChangeArrowheads="1" noChangeShapeType="1" noTextEdit="1"/>
              </p:cNvSpPr>
              <p:nvPr/>
            </p:nvSpPr>
            <p:spPr>
              <a:xfrm>
                <a:off x="1978400" y="1717302"/>
                <a:ext cx="173124" cy="246221"/>
              </a:xfrm>
              <a:prstGeom prst="rect">
                <a:avLst/>
              </a:prstGeom>
              <a:blipFill>
                <a:blip r:embed="rId38"/>
                <a:stretch>
                  <a:fillRect l="-28571" r="-21429" b="-5000"/>
                </a:stretch>
              </a:blipFill>
            </p:spPr>
            <p:txBody>
              <a:bodyPr/>
              <a:lstStyle/>
              <a:p>
                <a:r>
                  <a:rPr lang="ja-JP" altLang="en-US">
                    <a:noFill/>
                  </a:rPr>
                  <a:t> </a:t>
                </a:r>
              </a:p>
            </p:txBody>
          </p:sp>
        </mc:Fallback>
      </mc:AlternateContent>
      <p:cxnSp>
        <p:nvCxnSpPr>
          <p:cNvPr id="153" name="直線コネクタ 152">
            <a:extLst>
              <a:ext uri="{FF2B5EF4-FFF2-40B4-BE49-F238E27FC236}">
                <a16:creationId xmlns:a16="http://schemas.microsoft.com/office/drawing/2014/main" id="{B9D9DA77-1099-19E7-6834-F5A6A910695D}"/>
              </a:ext>
            </a:extLst>
          </p:cNvPr>
          <p:cNvCxnSpPr>
            <a:cxnSpLocks/>
            <a:stCxn id="61" idx="0"/>
            <a:endCxn id="61" idx="4"/>
          </p:cNvCxnSpPr>
          <p:nvPr/>
        </p:nvCxnSpPr>
        <p:spPr>
          <a:xfrm>
            <a:off x="1950373" y="2462388"/>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6" name="テキスト ボックス 155">
                <a:extLst>
                  <a:ext uri="{FF2B5EF4-FFF2-40B4-BE49-F238E27FC236}">
                    <a16:creationId xmlns:a16="http://schemas.microsoft.com/office/drawing/2014/main" id="{C3654B29-8161-EF80-937C-EFE0E2D069D5}"/>
                  </a:ext>
                </a:extLst>
              </p:cNvPr>
              <p:cNvSpPr txBox="1"/>
              <p:nvPr/>
            </p:nvSpPr>
            <p:spPr>
              <a:xfrm>
                <a:off x="3217006" y="2813597"/>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p:sp>
            <p:nvSpPr>
              <p:cNvPr id="156" name="テキスト ボックス 155">
                <a:extLst>
                  <a:ext uri="{FF2B5EF4-FFF2-40B4-BE49-F238E27FC236}">
                    <a16:creationId xmlns:a16="http://schemas.microsoft.com/office/drawing/2014/main" id="{C3654B29-8161-EF80-937C-EFE0E2D069D5}"/>
                  </a:ext>
                </a:extLst>
              </p:cNvPr>
              <p:cNvSpPr txBox="1">
                <a:spLocks noRot="1" noChangeAspect="1" noMove="1" noResize="1" noEditPoints="1" noAdjustHandles="1" noChangeArrowheads="1" noChangeShapeType="1" noTextEdit="1"/>
              </p:cNvSpPr>
              <p:nvPr/>
            </p:nvSpPr>
            <p:spPr>
              <a:xfrm>
                <a:off x="3217006" y="2813597"/>
                <a:ext cx="173124" cy="246221"/>
              </a:xfrm>
              <a:prstGeom prst="rect">
                <a:avLst/>
              </a:prstGeom>
              <a:blipFill>
                <a:blip r:embed="rId27"/>
                <a:stretch>
                  <a:fillRect l="-21429" r="-28571"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7" name="テキスト ボックス 156">
                <a:extLst>
                  <a:ext uri="{FF2B5EF4-FFF2-40B4-BE49-F238E27FC236}">
                    <a16:creationId xmlns:a16="http://schemas.microsoft.com/office/drawing/2014/main" id="{950F0B4A-B549-870A-EF3E-1666EBF3EC63}"/>
                  </a:ext>
                </a:extLst>
              </p:cNvPr>
              <p:cNvSpPr txBox="1"/>
              <p:nvPr/>
            </p:nvSpPr>
            <p:spPr>
              <a:xfrm>
                <a:off x="3205839" y="1627373"/>
                <a:ext cx="286937"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24</m:t>
                      </m:r>
                    </m:oMath>
                  </m:oMathPara>
                </a14:m>
                <a:endParaRPr kumimoji="1" lang="ja-JP" altLang="en-US" sz="1600"/>
              </a:p>
            </p:txBody>
          </p:sp>
        </mc:Choice>
        <mc:Fallback>
          <p:sp>
            <p:nvSpPr>
              <p:cNvPr id="157" name="テキスト ボックス 156">
                <a:extLst>
                  <a:ext uri="{FF2B5EF4-FFF2-40B4-BE49-F238E27FC236}">
                    <a16:creationId xmlns:a16="http://schemas.microsoft.com/office/drawing/2014/main" id="{950F0B4A-B549-870A-EF3E-1666EBF3EC63}"/>
                  </a:ext>
                </a:extLst>
              </p:cNvPr>
              <p:cNvSpPr txBox="1">
                <a:spLocks noRot="1" noChangeAspect="1" noMove="1" noResize="1" noEditPoints="1" noAdjustHandles="1" noChangeArrowheads="1" noChangeShapeType="1" noTextEdit="1"/>
              </p:cNvSpPr>
              <p:nvPr/>
            </p:nvSpPr>
            <p:spPr>
              <a:xfrm>
                <a:off x="3205839" y="1627373"/>
                <a:ext cx="286937" cy="246221"/>
              </a:xfrm>
              <a:prstGeom prst="rect">
                <a:avLst/>
              </a:prstGeom>
              <a:blipFill>
                <a:blip r:embed="rId39"/>
                <a:stretch>
                  <a:fillRect l="-12500" r="-12500"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8" name="テキスト ボックス 157">
                <a:extLst>
                  <a:ext uri="{FF2B5EF4-FFF2-40B4-BE49-F238E27FC236}">
                    <a16:creationId xmlns:a16="http://schemas.microsoft.com/office/drawing/2014/main" id="{43D74CD0-01B3-0449-27C0-86B0BCC3A3FA}"/>
                  </a:ext>
                </a:extLst>
              </p:cNvPr>
              <p:cNvSpPr txBox="1"/>
              <p:nvPr/>
            </p:nvSpPr>
            <p:spPr>
              <a:xfrm>
                <a:off x="2093821" y="2240084"/>
                <a:ext cx="312265" cy="2025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0,1</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p:sp>
            <p:nvSpPr>
              <p:cNvPr id="158" name="テキスト ボックス 157">
                <a:extLst>
                  <a:ext uri="{FF2B5EF4-FFF2-40B4-BE49-F238E27FC236}">
                    <a16:creationId xmlns:a16="http://schemas.microsoft.com/office/drawing/2014/main" id="{43D74CD0-01B3-0449-27C0-86B0BCC3A3FA}"/>
                  </a:ext>
                </a:extLst>
              </p:cNvPr>
              <p:cNvSpPr txBox="1">
                <a:spLocks noRot="1" noChangeAspect="1" noMove="1" noResize="1" noEditPoints="1" noAdjustHandles="1" noChangeArrowheads="1" noChangeShapeType="1" noTextEdit="1"/>
              </p:cNvSpPr>
              <p:nvPr/>
            </p:nvSpPr>
            <p:spPr>
              <a:xfrm>
                <a:off x="2093821" y="2240084"/>
                <a:ext cx="312265" cy="202556"/>
              </a:xfrm>
              <a:prstGeom prst="rect">
                <a:avLst/>
              </a:prstGeom>
              <a:blipFill>
                <a:blip r:embed="rId40"/>
                <a:stretch>
                  <a:fillRect l="-3846" r="-3846" b="-11765"/>
                </a:stretch>
              </a:blipFill>
            </p:spPr>
            <p:txBody>
              <a:bodyPr/>
              <a:lstStyle/>
              <a:p>
                <a:r>
                  <a:rPr lang="ja-JP" altLang="en-US">
                    <a:noFill/>
                  </a:rPr>
                  <a:t> </a:t>
                </a:r>
              </a:p>
            </p:txBody>
          </p:sp>
        </mc:Fallback>
      </mc:AlternateContent>
      <p:sp>
        <p:nvSpPr>
          <p:cNvPr id="159" name="正方形/長方形 158">
            <a:extLst>
              <a:ext uri="{FF2B5EF4-FFF2-40B4-BE49-F238E27FC236}">
                <a16:creationId xmlns:a16="http://schemas.microsoft.com/office/drawing/2014/main" id="{C0E7E80B-BD13-A158-B35C-47E1D7722F80}"/>
              </a:ext>
            </a:extLst>
          </p:cNvPr>
          <p:cNvSpPr/>
          <p:nvPr/>
        </p:nvSpPr>
        <p:spPr>
          <a:xfrm>
            <a:off x="3213546" y="1133899"/>
            <a:ext cx="858462" cy="2295101"/>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mc:Choice xmlns:a14="http://schemas.microsoft.com/office/drawing/2010/main" Requires="a14">
          <p:sp>
            <p:nvSpPr>
              <p:cNvPr id="160" name="テキスト ボックス 159">
                <a:extLst>
                  <a:ext uri="{FF2B5EF4-FFF2-40B4-BE49-F238E27FC236}">
                    <a16:creationId xmlns:a16="http://schemas.microsoft.com/office/drawing/2014/main" id="{87DABAFC-415D-D873-178F-522593FFB305}"/>
                  </a:ext>
                </a:extLst>
              </p:cNvPr>
              <p:cNvSpPr txBox="1"/>
              <p:nvPr/>
            </p:nvSpPr>
            <p:spPr>
              <a:xfrm>
                <a:off x="2721960" y="1052630"/>
                <a:ext cx="201850"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𝑏</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p:sp>
            <p:nvSpPr>
              <p:cNvPr id="160" name="テキスト ボックス 159">
                <a:extLst>
                  <a:ext uri="{FF2B5EF4-FFF2-40B4-BE49-F238E27FC236}">
                    <a16:creationId xmlns:a16="http://schemas.microsoft.com/office/drawing/2014/main" id="{87DABAFC-415D-D873-178F-522593FFB305}"/>
                  </a:ext>
                </a:extLst>
              </p:cNvPr>
              <p:cNvSpPr txBox="1">
                <a:spLocks noRot="1" noChangeAspect="1" noMove="1" noResize="1" noEditPoints="1" noAdjustHandles="1" noChangeArrowheads="1" noChangeShapeType="1" noTextEdit="1"/>
              </p:cNvSpPr>
              <p:nvPr/>
            </p:nvSpPr>
            <p:spPr>
              <a:xfrm>
                <a:off x="2721960" y="1052630"/>
                <a:ext cx="201850" cy="188513"/>
              </a:xfrm>
              <a:prstGeom prst="rect">
                <a:avLst/>
              </a:prstGeom>
              <a:blipFill>
                <a:blip r:embed="rId41"/>
                <a:stretch>
                  <a:fillRect l="-17647" t="-13333"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1" name="テキスト ボックス 160">
                <a:extLst>
                  <a:ext uri="{FF2B5EF4-FFF2-40B4-BE49-F238E27FC236}">
                    <a16:creationId xmlns:a16="http://schemas.microsoft.com/office/drawing/2014/main" id="{65C037AC-C6D0-2EB8-C3D6-2D0DAD1D2AD5}"/>
                  </a:ext>
                </a:extLst>
              </p:cNvPr>
              <p:cNvSpPr txBox="1"/>
              <p:nvPr/>
            </p:nvSpPr>
            <p:spPr>
              <a:xfrm>
                <a:off x="2715258" y="1214721"/>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61" name="テキスト ボックス 160">
                <a:extLst>
                  <a:ext uri="{FF2B5EF4-FFF2-40B4-BE49-F238E27FC236}">
                    <a16:creationId xmlns:a16="http://schemas.microsoft.com/office/drawing/2014/main" id="{65C037AC-C6D0-2EB8-C3D6-2D0DAD1D2AD5}"/>
                  </a:ext>
                </a:extLst>
              </p:cNvPr>
              <p:cNvSpPr txBox="1">
                <a:spLocks noRot="1" noChangeAspect="1" noMove="1" noResize="1" noEditPoints="1" noAdjustHandles="1" noChangeArrowheads="1" noChangeShapeType="1" noTextEdit="1"/>
              </p:cNvSpPr>
              <p:nvPr/>
            </p:nvSpPr>
            <p:spPr>
              <a:xfrm>
                <a:off x="2715258" y="1214721"/>
                <a:ext cx="173124" cy="246221"/>
              </a:xfrm>
              <a:prstGeom prst="rect">
                <a:avLst/>
              </a:prstGeom>
              <a:blipFill>
                <a:blip r:embed="rId42"/>
                <a:stretch>
                  <a:fillRect l="-20000" r="-20000"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2" name="テキスト ボックス 161">
                <a:extLst>
                  <a:ext uri="{FF2B5EF4-FFF2-40B4-BE49-F238E27FC236}">
                    <a16:creationId xmlns:a16="http://schemas.microsoft.com/office/drawing/2014/main" id="{4AFED394-28F0-7202-C579-C12AB962C120}"/>
                  </a:ext>
                </a:extLst>
              </p:cNvPr>
              <p:cNvSpPr txBox="1"/>
              <p:nvPr/>
            </p:nvSpPr>
            <p:spPr>
              <a:xfrm>
                <a:off x="2849370" y="2319943"/>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p:sp>
            <p:nvSpPr>
              <p:cNvPr id="162" name="テキスト ボックス 161">
                <a:extLst>
                  <a:ext uri="{FF2B5EF4-FFF2-40B4-BE49-F238E27FC236}">
                    <a16:creationId xmlns:a16="http://schemas.microsoft.com/office/drawing/2014/main" id="{4AFED394-28F0-7202-C579-C12AB962C120}"/>
                  </a:ext>
                </a:extLst>
              </p:cNvPr>
              <p:cNvSpPr txBox="1">
                <a:spLocks noRot="1" noChangeAspect="1" noMove="1" noResize="1" noEditPoints="1" noAdjustHandles="1" noChangeArrowheads="1" noChangeShapeType="1" noTextEdit="1"/>
              </p:cNvSpPr>
              <p:nvPr/>
            </p:nvSpPr>
            <p:spPr>
              <a:xfrm>
                <a:off x="2849370" y="2319943"/>
                <a:ext cx="173124" cy="246221"/>
              </a:xfrm>
              <a:prstGeom prst="rect">
                <a:avLst/>
              </a:prstGeom>
              <a:blipFill>
                <a:blip r:embed="rId43"/>
                <a:stretch>
                  <a:fillRect l="-26667" r="-20000"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3" name="テキスト ボックス 162">
                <a:extLst>
                  <a:ext uri="{FF2B5EF4-FFF2-40B4-BE49-F238E27FC236}">
                    <a16:creationId xmlns:a16="http://schemas.microsoft.com/office/drawing/2014/main" id="{F289874C-740A-FCBA-0531-20FC82886CE5}"/>
                  </a:ext>
                </a:extLst>
              </p:cNvPr>
              <p:cNvSpPr txBox="1"/>
              <p:nvPr/>
            </p:nvSpPr>
            <p:spPr>
              <a:xfrm>
                <a:off x="1671365" y="2815586"/>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p:sp>
            <p:nvSpPr>
              <p:cNvPr id="163" name="テキスト ボックス 162">
                <a:extLst>
                  <a:ext uri="{FF2B5EF4-FFF2-40B4-BE49-F238E27FC236}">
                    <a16:creationId xmlns:a16="http://schemas.microsoft.com/office/drawing/2014/main" id="{F289874C-740A-FCBA-0531-20FC82886CE5}"/>
                  </a:ext>
                </a:extLst>
              </p:cNvPr>
              <p:cNvSpPr txBox="1">
                <a:spLocks noRot="1" noChangeAspect="1" noMove="1" noResize="1" noEditPoints="1" noAdjustHandles="1" noChangeArrowheads="1" noChangeShapeType="1" noTextEdit="1"/>
              </p:cNvSpPr>
              <p:nvPr/>
            </p:nvSpPr>
            <p:spPr>
              <a:xfrm>
                <a:off x="1671365" y="2815586"/>
                <a:ext cx="173124" cy="246221"/>
              </a:xfrm>
              <a:prstGeom prst="rect">
                <a:avLst/>
              </a:prstGeom>
              <a:blipFill>
                <a:blip r:embed="rId44"/>
                <a:stretch>
                  <a:fillRect l="-20000" r="-20000"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4" name="テキスト ボックス 163">
                <a:extLst>
                  <a:ext uri="{FF2B5EF4-FFF2-40B4-BE49-F238E27FC236}">
                    <a16:creationId xmlns:a16="http://schemas.microsoft.com/office/drawing/2014/main" id="{BFF05328-2745-F627-06E6-D011973A3360}"/>
                  </a:ext>
                </a:extLst>
              </p:cNvPr>
              <p:cNvSpPr txBox="1"/>
              <p:nvPr/>
            </p:nvSpPr>
            <p:spPr>
              <a:xfrm>
                <a:off x="4516276" y="94887"/>
                <a:ext cx="7539248" cy="461665"/>
              </a:xfrm>
              <a:prstGeom prst="rect">
                <a:avLst/>
              </a:prstGeom>
              <a:noFill/>
            </p:spPr>
            <p:txBody>
              <a:bodyPr wrap="square" rtlCol="0">
                <a:spAutoFit/>
              </a:bodyPr>
              <a:lstStyle/>
              <a:p>
                <a:r>
                  <a:rPr kumimoji="1" lang="ja-JP" altLang="en-US" sz="1200"/>
                  <a:t>一つの学習データ（入力と正解の組）を実行したモデルに対して</a:t>
                </a:r>
                <a:r>
                  <a:rPr lang="ja-JP" altLang="en-US" sz="1200"/>
                  <a:t>行う</a:t>
                </a:r>
                <a:r>
                  <a:rPr kumimoji="1" lang="ja-JP" altLang="en-US" sz="1200"/>
                  <a:t>最適化の計算を実際にやってみる。</a:t>
                </a:r>
                <a:endParaRPr kumimoji="1" lang="en-US" altLang="ja-JP" sz="1200"/>
              </a:p>
              <a:p>
                <a:r>
                  <a:rPr lang="ja-JP" altLang="en-US" sz="1200"/>
                  <a:t>シグモイド関数</a:t>
                </a:r>
                <a14:m>
                  <m:oMath xmlns:m="http://schemas.openxmlformats.org/officeDocument/2006/math">
                    <m:r>
                      <a:rPr lang="en-US" altLang="ja-JP" sz="1200" i="1">
                        <a:latin typeface="Cambria Math" panose="02040503050406030204" pitchFamily="18" charset="0"/>
                        <a:ea typeface="Cambria Math" panose="02040503050406030204" pitchFamily="18" charset="0"/>
                      </a:rPr>
                      <m:t>𝜎</m:t>
                    </m:r>
                  </m:oMath>
                </a14:m>
                <a:r>
                  <a:rPr lang="ja-JP" altLang="en-US" sz="1200"/>
                  <a:t>は何もしない関数、その導関数</a:t>
                </a:r>
                <a14:m>
                  <m:oMath xmlns:m="http://schemas.openxmlformats.org/officeDocument/2006/math">
                    <m:r>
                      <a:rPr lang="en-US" altLang="ja-JP" sz="1200" i="1">
                        <a:latin typeface="Cambria Math" panose="02040503050406030204" pitchFamily="18" charset="0"/>
                        <a:ea typeface="Cambria Math" panose="02040503050406030204" pitchFamily="18" charset="0"/>
                      </a:rPr>
                      <m:t>𝜎</m:t>
                    </m:r>
                  </m:oMath>
                </a14:m>
                <a:r>
                  <a:rPr lang="en-US" altLang="ja-JP" sz="1200"/>
                  <a:t>'</a:t>
                </a:r>
                <a:r>
                  <a:rPr lang="ja-JP" altLang="en-US" sz="1200"/>
                  <a:t>は常に</a:t>
                </a:r>
                <a:r>
                  <a:rPr lang="en-US" altLang="ja-JP" sz="1200"/>
                  <a:t>1</a:t>
                </a:r>
                <a:r>
                  <a:rPr lang="ja-JP" altLang="en-US" sz="1200"/>
                  <a:t>を返す関数とする。</a:t>
                </a:r>
                <a:endParaRPr kumimoji="1" lang="ja-JP" altLang="en-US" sz="1200"/>
              </a:p>
            </p:txBody>
          </p:sp>
        </mc:Choice>
        <mc:Fallback>
          <p:sp>
            <p:nvSpPr>
              <p:cNvPr id="164" name="テキスト ボックス 163">
                <a:extLst>
                  <a:ext uri="{FF2B5EF4-FFF2-40B4-BE49-F238E27FC236}">
                    <a16:creationId xmlns:a16="http://schemas.microsoft.com/office/drawing/2014/main" id="{BFF05328-2745-F627-06E6-D011973A3360}"/>
                  </a:ext>
                </a:extLst>
              </p:cNvPr>
              <p:cNvSpPr txBox="1">
                <a:spLocks noRot="1" noChangeAspect="1" noMove="1" noResize="1" noEditPoints="1" noAdjustHandles="1" noChangeArrowheads="1" noChangeShapeType="1" noTextEdit="1"/>
              </p:cNvSpPr>
              <p:nvPr/>
            </p:nvSpPr>
            <p:spPr>
              <a:xfrm>
                <a:off x="4516276" y="94887"/>
                <a:ext cx="7539248" cy="461665"/>
              </a:xfrm>
              <a:prstGeom prst="rect">
                <a:avLst/>
              </a:prstGeom>
              <a:blipFill>
                <a:blip r:embed="rId45"/>
                <a:stretch>
                  <a:fillRect b="-108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5" name="テキスト ボックス 164">
                <a:extLst>
                  <a:ext uri="{FF2B5EF4-FFF2-40B4-BE49-F238E27FC236}">
                    <a16:creationId xmlns:a16="http://schemas.microsoft.com/office/drawing/2014/main" id="{3183DAED-1BDB-962F-D320-BA5431FC959A}"/>
                  </a:ext>
                </a:extLst>
              </p:cNvPr>
              <p:cNvSpPr txBox="1"/>
              <p:nvPr/>
            </p:nvSpPr>
            <p:spPr>
              <a:xfrm>
                <a:off x="4493278" y="618233"/>
                <a:ext cx="4769373" cy="280846"/>
              </a:xfrm>
              <a:prstGeom prst="rect">
                <a:avLst/>
              </a:prstGeom>
              <a:noFill/>
            </p:spPr>
            <p:txBody>
              <a:bodyPr wrap="square"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p:sp>
            <p:nvSpPr>
              <p:cNvPr id="165" name="テキスト ボックス 164">
                <a:extLst>
                  <a:ext uri="{FF2B5EF4-FFF2-40B4-BE49-F238E27FC236}">
                    <a16:creationId xmlns:a16="http://schemas.microsoft.com/office/drawing/2014/main" id="{3183DAED-1BDB-962F-D320-BA5431FC959A}"/>
                  </a:ext>
                </a:extLst>
              </p:cNvPr>
              <p:cNvSpPr txBox="1">
                <a:spLocks noRot="1" noChangeAspect="1" noMove="1" noResize="1" noEditPoints="1" noAdjustHandles="1" noChangeArrowheads="1" noChangeShapeType="1" noTextEdit="1"/>
              </p:cNvSpPr>
              <p:nvPr/>
            </p:nvSpPr>
            <p:spPr>
              <a:xfrm>
                <a:off x="4493278" y="618233"/>
                <a:ext cx="4769373" cy="280846"/>
              </a:xfrm>
              <a:prstGeom prst="rect">
                <a:avLst/>
              </a:prstGeom>
              <a:blipFill>
                <a:blip r:embed="rId46"/>
                <a:stretch>
                  <a:fillRect b="-130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6" name="テキスト ボックス 165">
                <a:extLst>
                  <a:ext uri="{FF2B5EF4-FFF2-40B4-BE49-F238E27FC236}">
                    <a16:creationId xmlns:a16="http://schemas.microsoft.com/office/drawing/2014/main" id="{C54BD537-3AFB-F3F9-E78F-74EDFDE08662}"/>
                  </a:ext>
                </a:extLst>
              </p:cNvPr>
              <p:cNvSpPr txBox="1"/>
              <p:nvPr/>
            </p:nvSpPr>
            <p:spPr>
              <a:xfrm>
                <a:off x="7720597" y="1069613"/>
                <a:ext cx="776174"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𝜎</m:t>
                      </m:r>
                      <m:d>
                        <m:dPr>
                          <m:ctrlPr>
                            <a:rPr lang="en-US" altLang="ja-JP" sz="1200" i="1">
                              <a:latin typeface="Cambria Math" panose="02040503050406030204" pitchFamily="18" charset="0"/>
                              <a:ea typeface="Cambria Math" panose="02040503050406030204" pitchFamily="18" charset="0"/>
                            </a:rPr>
                          </m:ctrlPr>
                        </m:dPr>
                        <m:e>
                          <m:sSubSup>
                            <m:sSubSupPr>
                              <m:ctrlPr>
                                <a:rPr lang="en-US" altLang="ja-JP" sz="1200" i="1">
                                  <a:latin typeface="Cambria Math" panose="02040503050406030204" pitchFamily="18" charset="0"/>
                                  <a:ea typeface="Cambria Math" panose="02040503050406030204" pitchFamily="18" charset="0"/>
                                </a:rPr>
                              </m:ctrlPr>
                            </m:sSubSupPr>
                            <m:e>
                              <m:r>
                                <a:rPr lang="en-US" altLang="ja-JP" sz="1200" b="0" i="1">
                                  <a:latin typeface="Cambria Math" panose="02040503050406030204" pitchFamily="18" charset="0"/>
                                  <a:ea typeface="Cambria Math" panose="02040503050406030204" pitchFamily="18" charset="0"/>
                                </a:rPr>
                                <m:t>𝑧</m:t>
                              </m:r>
                            </m:e>
                            <m:sub>
                              <m:r>
                                <a:rPr lang="en-US" altLang="ja-JP" sz="1200" b="0" i="1">
                                  <a:latin typeface="Cambria Math" panose="02040503050406030204" pitchFamily="18" charset="0"/>
                                  <a:ea typeface="Cambria Math" panose="02040503050406030204" pitchFamily="18" charset="0"/>
                                </a:rPr>
                                <m:t>0</m:t>
                              </m:r>
                            </m:sub>
                            <m:sup>
                              <m:r>
                                <a:rPr lang="en-US" altLang="ja-JP" sz="1200" b="0" i="1">
                                  <a:latin typeface="Cambria Math" panose="02040503050406030204" pitchFamily="18" charset="0"/>
                                  <a:ea typeface="Cambria Math" panose="02040503050406030204" pitchFamily="18" charset="0"/>
                                </a:rPr>
                                <m:t>𝐿</m:t>
                              </m:r>
                            </m:sup>
                          </m:sSubSup>
                        </m:e>
                      </m:d>
                    </m:oMath>
                  </m:oMathPara>
                </a14:m>
                <a:endParaRPr kumimoji="1" lang="ja-JP" altLang="en-US" sz="1200"/>
              </a:p>
            </p:txBody>
          </p:sp>
        </mc:Choice>
        <mc:Fallback>
          <p:sp>
            <p:nvSpPr>
              <p:cNvPr id="166" name="テキスト ボックス 165">
                <a:extLst>
                  <a:ext uri="{FF2B5EF4-FFF2-40B4-BE49-F238E27FC236}">
                    <a16:creationId xmlns:a16="http://schemas.microsoft.com/office/drawing/2014/main" id="{C54BD537-3AFB-F3F9-E78F-74EDFDE08662}"/>
                  </a:ext>
                </a:extLst>
              </p:cNvPr>
              <p:cNvSpPr txBox="1">
                <a:spLocks noRot="1" noChangeAspect="1" noMove="1" noResize="1" noEditPoints="1" noAdjustHandles="1" noChangeArrowheads="1" noChangeShapeType="1" noTextEdit="1"/>
              </p:cNvSpPr>
              <p:nvPr/>
            </p:nvSpPr>
            <p:spPr>
              <a:xfrm>
                <a:off x="7720597" y="1069613"/>
                <a:ext cx="776174" cy="188513"/>
              </a:xfrm>
              <a:prstGeom prst="rect">
                <a:avLst/>
              </a:prstGeom>
              <a:blipFill>
                <a:blip r:embed="rId47"/>
                <a:stretch>
                  <a:fillRect l="-3226" t="-6667"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7" name="テキスト ボックス 166">
                <a:extLst>
                  <a:ext uri="{FF2B5EF4-FFF2-40B4-BE49-F238E27FC236}">
                    <a16:creationId xmlns:a16="http://schemas.microsoft.com/office/drawing/2014/main" id="{12C3B7F1-0052-C84E-A26B-7B530115A57D}"/>
                  </a:ext>
                </a:extLst>
              </p:cNvPr>
              <p:cNvSpPr txBox="1"/>
              <p:nvPr/>
            </p:nvSpPr>
            <p:spPr>
              <a:xfrm>
                <a:off x="9532086" y="1335614"/>
                <a:ext cx="1487651" cy="3967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𝐶</m:t>
                              </m:r>
                            </m:e>
                            <m:sub>
                              <m:r>
                                <a:rPr lang="en-US" altLang="ja-JP" sz="1200" b="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=2</m:t>
                      </m:r>
                      <m:d>
                        <m:dPr>
                          <m:ctrlPr>
                            <a:rPr kumimoji="1" lang="en-US" altLang="ja-JP" sz="1200" b="0" i="1">
                              <a:latin typeface="Cambria Math" panose="02040503050406030204" pitchFamily="18" charset="0"/>
                            </a:rPr>
                          </m:ctrlPr>
                        </m:dPr>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0</m:t>
                              </m:r>
                            </m:sub>
                          </m:sSub>
                        </m:e>
                      </m:d>
                      <m:r>
                        <a:rPr kumimoji="1" lang="en-US" altLang="ja-JP" sz="1200" b="0" i="1">
                          <a:latin typeface="Cambria Math" panose="02040503050406030204" pitchFamily="18" charset="0"/>
                        </a:rPr>
                        <m:t>=4</m:t>
                      </m:r>
                    </m:oMath>
                  </m:oMathPara>
                </a14:m>
                <a:endParaRPr kumimoji="1" lang="ja-JP" altLang="en-US" sz="1200"/>
              </a:p>
            </p:txBody>
          </p:sp>
        </mc:Choice>
        <mc:Fallback>
          <p:sp>
            <p:nvSpPr>
              <p:cNvPr id="167" name="テキスト ボックス 166">
                <a:extLst>
                  <a:ext uri="{FF2B5EF4-FFF2-40B4-BE49-F238E27FC236}">
                    <a16:creationId xmlns:a16="http://schemas.microsoft.com/office/drawing/2014/main" id="{12C3B7F1-0052-C84E-A26B-7B530115A57D}"/>
                  </a:ext>
                </a:extLst>
              </p:cNvPr>
              <p:cNvSpPr txBox="1">
                <a:spLocks noRot="1" noChangeAspect="1" noMove="1" noResize="1" noEditPoints="1" noAdjustHandles="1" noChangeArrowheads="1" noChangeShapeType="1" noTextEdit="1"/>
              </p:cNvSpPr>
              <p:nvPr/>
            </p:nvSpPr>
            <p:spPr>
              <a:xfrm>
                <a:off x="9532086" y="1335614"/>
                <a:ext cx="1487651" cy="396775"/>
              </a:xfrm>
              <a:prstGeom prst="rect">
                <a:avLst/>
              </a:prstGeom>
              <a:blipFill>
                <a:blip r:embed="rId48"/>
                <a:stretch>
                  <a:fillRect l="-2542" t="-3125" r="-1695" b="-6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1" name="テキスト ボックス 170">
                <a:extLst>
                  <a:ext uri="{FF2B5EF4-FFF2-40B4-BE49-F238E27FC236}">
                    <a16:creationId xmlns:a16="http://schemas.microsoft.com/office/drawing/2014/main" id="{1E166C05-7014-3808-12EE-3E7DD23387E0}"/>
                  </a:ext>
                </a:extLst>
              </p:cNvPr>
              <p:cNvSpPr txBox="1"/>
              <p:nvPr/>
            </p:nvSpPr>
            <p:spPr>
              <a:xfrm>
                <a:off x="9532086" y="1069613"/>
                <a:ext cx="1905009"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𝑦</m:t>
                              </m:r>
                            </m:e>
                            <m:sub>
                              <m:r>
                                <a:rPr lang="en-US" altLang="ja-JP" sz="1200" b="0" i="1">
                                  <a:latin typeface="Cambria Math" panose="02040503050406030204" pitchFamily="18" charset="0"/>
                                </a:rPr>
                                <m:t>0</m:t>
                              </m:r>
                            </m:sub>
                          </m:sSub>
                          <m:r>
                            <a:rPr lang="en-US" altLang="ja-JP" sz="1200" i="1">
                              <a:latin typeface="Cambria Math" panose="02040503050406030204" pitchFamily="18" charset="0"/>
                            </a:rPr>
                            <m:t>)</m:t>
                          </m:r>
                        </m:e>
                        <m:sup>
                          <m:r>
                            <a:rPr kumimoji="1" lang="en-US" altLang="ja-JP" sz="1200" b="0" i="1">
                              <a:latin typeface="Cambria Math" panose="02040503050406030204" pitchFamily="18" charset="0"/>
                            </a:rPr>
                            <m:t>2</m:t>
                          </m:r>
                        </m:sup>
                      </m:sSup>
                      <m:r>
                        <a:rPr kumimoji="1" lang="en-US" altLang="ja-JP" sz="1200" b="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b="0" i="1">
                                  <a:latin typeface="Cambria Math" panose="02040503050406030204" pitchFamily="18" charset="0"/>
                                </a:rPr>
                                <m:t>1</m:t>
                              </m:r>
                            </m:sub>
                          </m:sSub>
                          <m:r>
                            <a:rPr lang="en-US" altLang="ja-JP" sz="1200" i="1">
                              <a:latin typeface="Cambria Math" panose="02040503050406030204" pitchFamily="18" charset="0"/>
                            </a:rPr>
                            <m:t>)</m:t>
                          </m:r>
                        </m:e>
                        <m:sup>
                          <m:r>
                            <a:rPr lang="en-US" altLang="ja-JP" sz="1200" i="1">
                              <a:latin typeface="Cambria Math" panose="02040503050406030204" pitchFamily="18" charset="0"/>
                            </a:rPr>
                            <m:t>2</m:t>
                          </m:r>
                        </m:sup>
                      </m:sSup>
                    </m:oMath>
                  </m:oMathPara>
                </a14:m>
                <a:endParaRPr kumimoji="1" lang="ja-JP" altLang="en-US" sz="1200"/>
              </a:p>
            </p:txBody>
          </p:sp>
        </mc:Choice>
        <mc:Fallback>
          <p:sp>
            <p:nvSpPr>
              <p:cNvPr id="171" name="テキスト ボックス 170">
                <a:extLst>
                  <a:ext uri="{FF2B5EF4-FFF2-40B4-BE49-F238E27FC236}">
                    <a16:creationId xmlns:a16="http://schemas.microsoft.com/office/drawing/2014/main" id="{1E166C05-7014-3808-12EE-3E7DD23387E0}"/>
                  </a:ext>
                </a:extLst>
              </p:cNvPr>
              <p:cNvSpPr txBox="1">
                <a:spLocks noRot="1" noChangeAspect="1" noMove="1" noResize="1" noEditPoints="1" noAdjustHandles="1" noChangeArrowheads="1" noChangeShapeType="1" noTextEdit="1"/>
              </p:cNvSpPr>
              <p:nvPr/>
            </p:nvSpPr>
            <p:spPr>
              <a:xfrm>
                <a:off x="9532086" y="1069613"/>
                <a:ext cx="1905009" cy="188513"/>
              </a:xfrm>
              <a:prstGeom prst="rect">
                <a:avLst/>
              </a:prstGeom>
              <a:blipFill>
                <a:blip r:embed="rId49"/>
                <a:stretch>
                  <a:fillRect l="-1325" t="-6667" b="-40000"/>
                </a:stretch>
              </a:blipFill>
            </p:spPr>
            <p:txBody>
              <a:bodyPr/>
              <a:lstStyle/>
              <a:p>
                <a:r>
                  <a:rPr lang="ja-JP" altLang="en-US">
                    <a:noFill/>
                  </a:rPr>
                  <a:t> </a:t>
                </a:r>
              </a:p>
            </p:txBody>
          </p:sp>
        </mc:Fallback>
      </mc:AlternateContent>
      <p:sp>
        <p:nvSpPr>
          <p:cNvPr id="172" name="正方形/長方形 171">
            <a:extLst>
              <a:ext uri="{FF2B5EF4-FFF2-40B4-BE49-F238E27FC236}">
                <a16:creationId xmlns:a16="http://schemas.microsoft.com/office/drawing/2014/main" id="{30C34A3D-F8F5-C6A3-5D79-1B2E9CE69567}"/>
              </a:ext>
            </a:extLst>
          </p:cNvPr>
          <p:cNvSpPr/>
          <p:nvPr/>
        </p:nvSpPr>
        <p:spPr>
          <a:xfrm>
            <a:off x="4448426" y="999281"/>
            <a:ext cx="2956361" cy="78135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mc:Choice xmlns:a14="http://schemas.microsoft.com/office/drawing/2010/main" Requires="a14">
          <p:sp>
            <p:nvSpPr>
              <p:cNvPr id="175" name="テキスト ボックス 174">
                <a:extLst>
                  <a:ext uri="{FF2B5EF4-FFF2-40B4-BE49-F238E27FC236}">
                    <a16:creationId xmlns:a16="http://schemas.microsoft.com/office/drawing/2014/main" id="{ABFF54ED-C4C4-016C-965A-94423084B0FE}"/>
                  </a:ext>
                </a:extLst>
              </p:cNvPr>
              <p:cNvSpPr txBox="1"/>
              <p:nvPr/>
            </p:nvSpPr>
            <p:spPr>
              <a:xfrm>
                <a:off x="4440680" y="3249664"/>
                <a:ext cx="4769373" cy="280846"/>
              </a:xfrm>
              <a:prstGeom prst="rect">
                <a:avLst/>
              </a:prstGeom>
              <a:noFill/>
            </p:spPr>
            <p:txBody>
              <a:bodyPr wrap="square" rtlCol="0">
                <a:spAutoFit/>
              </a:bodyPr>
              <a:lstStyle/>
              <a:p>
                <a14:m>
                  <m:oMath xmlns:m="http://schemas.openxmlformats.org/officeDocument/2006/math">
                    <m:r>
                      <a:rPr lang="ja-JP" altLang="en-US" sz="1200" i="1">
                        <a:latin typeface="Cambria Math" panose="02040503050406030204" pitchFamily="18" charset="0"/>
                      </a:rPr>
                      <m:t>次に</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p:sp>
            <p:nvSpPr>
              <p:cNvPr id="175" name="テキスト ボックス 174">
                <a:extLst>
                  <a:ext uri="{FF2B5EF4-FFF2-40B4-BE49-F238E27FC236}">
                    <a16:creationId xmlns:a16="http://schemas.microsoft.com/office/drawing/2014/main" id="{ABFF54ED-C4C4-016C-965A-94423084B0FE}"/>
                  </a:ext>
                </a:extLst>
              </p:cNvPr>
              <p:cNvSpPr txBox="1">
                <a:spLocks noRot="1" noChangeAspect="1" noMove="1" noResize="1" noEditPoints="1" noAdjustHandles="1" noChangeArrowheads="1" noChangeShapeType="1" noTextEdit="1"/>
              </p:cNvSpPr>
              <p:nvPr/>
            </p:nvSpPr>
            <p:spPr>
              <a:xfrm>
                <a:off x="4440680" y="3249664"/>
                <a:ext cx="4769373" cy="280846"/>
              </a:xfrm>
              <a:prstGeom prst="rect">
                <a:avLst/>
              </a:prstGeom>
              <a:blipFill>
                <a:blip r:embed="rId50"/>
                <a:stretch>
                  <a:fillRect b="-130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6" name="テキスト ボックス 175">
                <a:extLst>
                  <a:ext uri="{FF2B5EF4-FFF2-40B4-BE49-F238E27FC236}">
                    <a16:creationId xmlns:a16="http://schemas.microsoft.com/office/drawing/2014/main" id="{8B9B4D89-AD3A-6DB4-98A0-BF239C55BA95}"/>
                  </a:ext>
                </a:extLst>
              </p:cNvPr>
              <p:cNvSpPr txBox="1"/>
              <p:nvPr/>
            </p:nvSpPr>
            <p:spPr>
              <a:xfrm>
                <a:off x="5728699" y="3478977"/>
                <a:ext cx="5798895" cy="5400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nary>
                        <m:naryPr>
                          <m:chr m:val="∑"/>
                          <m:ctrlPr>
                            <a:rPr kumimoji="1" lang="en-US" altLang="ja-JP" sz="1200" b="0" i="1">
                              <a:latin typeface="Cambria Math" panose="02040503050406030204" pitchFamily="18" charset="0"/>
                            </a:rPr>
                          </m:ctrlPr>
                        </m:naryPr>
                        <m:sub>
                          <m:r>
                            <m:rPr>
                              <m:brk m:alnAt="23"/>
                            </m:rPr>
                            <a:rPr kumimoji="1" lang="en-US" altLang="ja-JP" sz="1200" b="0" i="1">
                              <a:latin typeface="Cambria Math" panose="02040503050406030204" pitchFamily="18" charset="0"/>
                            </a:rPr>
                            <m:t>𝑗</m:t>
                          </m:r>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2−1</m:t>
                          </m:r>
                        </m:sup>
                        <m:e>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den>
                          </m:f>
                        </m:e>
                      </m:nary>
                      <m:r>
                        <a:rPr kumimoji="1" lang="en-US" altLang="ja-JP" sz="1200" b="0" i="1">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lang="en-US" altLang="ja-JP" sz="1200" b="0" i="1">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r>
                        <a:rPr lang="en-US" altLang="ja-JP" sz="1200" b="0" i="1">
                          <a:latin typeface="Cambria Math" panose="02040503050406030204" pitchFamily="18" charset="0"/>
                        </a:rPr>
                        <m:t>=</m:t>
                      </m:r>
                      <m:r>
                        <a:rPr kumimoji="1" lang="en-US" altLang="ja-JP" sz="1200" b="0" i="1">
                          <a:latin typeface="Cambria Math" panose="02040503050406030204" pitchFamily="18" charset="0"/>
                        </a:rPr>
                        <m:t>2</m:t>
                      </m:r>
                      <m:r>
                        <a:rPr kumimoji="1" lang="en-US" altLang="ja-JP" sz="1200" b="0" i="1">
                          <a:latin typeface="Cambria Math" panose="02040503050406030204" pitchFamily="18" charset="0"/>
                          <a:ea typeface="Cambria Math" panose="02040503050406030204" pitchFamily="18" charset="0"/>
                        </a:rPr>
                        <m:t>×1×4+1×1×6=14</m:t>
                      </m:r>
                    </m:oMath>
                  </m:oMathPara>
                </a14:m>
                <a:endParaRPr kumimoji="1" lang="ja-JP" altLang="en-US" sz="1200"/>
              </a:p>
            </p:txBody>
          </p:sp>
        </mc:Choice>
        <mc:Fallback>
          <p:sp>
            <p:nvSpPr>
              <p:cNvPr id="176" name="テキスト ボックス 175">
                <a:extLst>
                  <a:ext uri="{FF2B5EF4-FFF2-40B4-BE49-F238E27FC236}">
                    <a16:creationId xmlns:a16="http://schemas.microsoft.com/office/drawing/2014/main" id="{8B9B4D89-AD3A-6DB4-98A0-BF239C55BA95}"/>
                  </a:ext>
                </a:extLst>
              </p:cNvPr>
              <p:cNvSpPr txBox="1">
                <a:spLocks noRot="1" noChangeAspect="1" noMove="1" noResize="1" noEditPoints="1" noAdjustHandles="1" noChangeArrowheads="1" noChangeShapeType="1" noTextEdit="1"/>
              </p:cNvSpPr>
              <p:nvPr/>
            </p:nvSpPr>
            <p:spPr>
              <a:xfrm>
                <a:off x="5728699" y="3478977"/>
                <a:ext cx="5798895" cy="540084"/>
              </a:xfrm>
              <a:prstGeom prst="rect">
                <a:avLst/>
              </a:prstGeom>
              <a:blipFill>
                <a:blip r:embed="rId51"/>
                <a:stretch>
                  <a:fillRect l="-219" t="-111628" r="-219" b="-16744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7" name="テキスト ボックス 176">
                <a:extLst>
                  <a:ext uri="{FF2B5EF4-FFF2-40B4-BE49-F238E27FC236}">
                    <a16:creationId xmlns:a16="http://schemas.microsoft.com/office/drawing/2014/main" id="{1733AECE-C46C-2B79-5ECB-D911FEFDA160}"/>
                  </a:ext>
                </a:extLst>
              </p:cNvPr>
              <p:cNvSpPr txBox="1"/>
              <p:nvPr/>
            </p:nvSpPr>
            <p:spPr>
              <a:xfrm>
                <a:off x="4859138" y="4328972"/>
                <a:ext cx="1194558" cy="419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0.0</m:t>
                          </m:r>
                        </m:sub>
                        <m:sup>
                          <m:r>
                            <a:rPr lang="en-US" altLang="ja-JP" sz="1200" i="1">
                              <a:latin typeface="Cambria Math" panose="02040503050406030204" pitchFamily="18" charset="0"/>
                            </a:rPr>
                            <m:t>𝐿</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2</m:t>
                      </m:r>
                    </m:oMath>
                  </m:oMathPara>
                </a14:m>
                <a:endParaRPr kumimoji="1" lang="ja-JP" altLang="en-US" sz="1200"/>
              </a:p>
            </p:txBody>
          </p:sp>
        </mc:Choice>
        <mc:Fallback>
          <p:sp>
            <p:nvSpPr>
              <p:cNvPr id="177" name="テキスト ボックス 176">
                <a:extLst>
                  <a:ext uri="{FF2B5EF4-FFF2-40B4-BE49-F238E27FC236}">
                    <a16:creationId xmlns:a16="http://schemas.microsoft.com/office/drawing/2014/main" id="{1733AECE-C46C-2B79-5ECB-D911FEFDA160}"/>
                  </a:ext>
                </a:extLst>
              </p:cNvPr>
              <p:cNvSpPr txBox="1">
                <a:spLocks noRot="1" noChangeAspect="1" noMove="1" noResize="1" noEditPoints="1" noAdjustHandles="1" noChangeArrowheads="1" noChangeShapeType="1" noTextEdit="1"/>
              </p:cNvSpPr>
              <p:nvPr/>
            </p:nvSpPr>
            <p:spPr>
              <a:xfrm>
                <a:off x="4859138" y="4328972"/>
                <a:ext cx="1194558" cy="419217"/>
              </a:xfrm>
              <a:prstGeom prst="rect">
                <a:avLst/>
              </a:prstGeom>
              <a:blipFill>
                <a:blip r:embed="rId52"/>
                <a:stretch>
                  <a:fillRect l="-2105" r="-2105" b="-88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8" name="テキスト ボックス 177">
                <a:extLst>
                  <a:ext uri="{FF2B5EF4-FFF2-40B4-BE49-F238E27FC236}">
                    <a16:creationId xmlns:a16="http://schemas.microsoft.com/office/drawing/2014/main" id="{A8199BCF-47FE-4AB1-B54D-52EEBA0DCD79}"/>
                  </a:ext>
                </a:extLst>
              </p:cNvPr>
              <p:cNvSpPr txBox="1"/>
              <p:nvPr/>
            </p:nvSpPr>
            <p:spPr>
              <a:xfrm>
                <a:off x="4909620" y="4054909"/>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oMath>
                </a14:m>
                <a:endParaRPr kumimoji="1" lang="ja-JP" altLang="en-US" sz="1200"/>
              </a:p>
            </p:txBody>
          </p:sp>
        </mc:Choice>
        <mc:Fallback>
          <p:sp>
            <p:nvSpPr>
              <p:cNvPr id="178" name="テキスト ボックス 177">
                <a:extLst>
                  <a:ext uri="{FF2B5EF4-FFF2-40B4-BE49-F238E27FC236}">
                    <a16:creationId xmlns:a16="http://schemas.microsoft.com/office/drawing/2014/main" id="{A8199BCF-47FE-4AB1-B54D-52EEBA0DCD79}"/>
                  </a:ext>
                </a:extLst>
              </p:cNvPr>
              <p:cNvSpPr txBox="1">
                <a:spLocks noRot="1" noChangeAspect="1" noMove="1" noResize="1" noEditPoints="1" noAdjustHandles="1" noChangeArrowheads="1" noChangeShapeType="1" noTextEdit="1"/>
              </p:cNvSpPr>
              <p:nvPr/>
            </p:nvSpPr>
            <p:spPr>
              <a:xfrm>
                <a:off x="4909620" y="4054909"/>
                <a:ext cx="2072490" cy="188513"/>
              </a:xfrm>
              <a:prstGeom prst="rect">
                <a:avLst/>
              </a:prstGeom>
              <a:blipFill>
                <a:blip r:embed="rId53"/>
                <a:stretch>
                  <a:fillRect l="-1829" t="-12500" r="-610" b="-31250"/>
                </a:stretch>
              </a:blipFill>
            </p:spPr>
            <p:txBody>
              <a:bodyPr/>
              <a:lstStyle/>
              <a:p>
                <a:r>
                  <a:rPr lang="ja-JP" altLang="en-US">
                    <a:noFill/>
                  </a:rPr>
                  <a:t> </a:t>
                </a:r>
              </a:p>
            </p:txBody>
          </p:sp>
        </mc:Fallback>
      </mc:AlternateContent>
      <p:sp>
        <p:nvSpPr>
          <p:cNvPr id="179" name="正方形/長方形 178">
            <a:extLst>
              <a:ext uri="{FF2B5EF4-FFF2-40B4-BE49-F238E27FC236}">
                <a16:creationId xmlns:a16="http://schemas.microsoft.com/office/drawing/2014/main" id="{16F51ACD-127A-6C4A-0638-E950BCC408BB}"/>
              </a:ext>
            </a:extLst>
          </p:cNvPr>
          <p:cNvSpPr/>
          <p:nvPr/>
        </p:nvSpPr>
        <p:spPr>
          <a:xfrm>
            <a:off x="4503503" y="4019838"/>
            <a:ext cx="2956361" cy="774072"/>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mc:Choice xmlns:a14="http://schemas.microsoft.com/office/drawing/2010/main" Requires="a14">
          <p:sp>
            <p:nvSpPr>
              <p:cNvPr id="180" name="テキスト ボックス 179">
                <a:extLst>
                  <a:ext uri="{FF2B5EF4-FFF2-40B4-BE49-F238E27FC236}">
                    <a16:creationId xmlns:a16="http://schemas.microsoft.com/office/drawing/2014/main" id="{D86255F9-837D-292B-DC14-1B412E5F7D1C}"/>
                  </a:ext>
                </a:extLst>
              </p:cNvPr>
              <p:cNvSpPr txBox="1"/>
              <p:nvPr/>
            </p:nvSpPr>
            <p:spPr>
              <a:xfrm>
                <a:off x="4490066" y="5533629"/>
                <a:ext cx="4769373" cy="294889"/>
              </a:xfrm>
              <a:prstGeom prst="rect">
                <a:avLst/>
              </a:prstGeom>
              <a:noFill/>
            </p:spPr>
            <p:txBody>
              <a:bodyPr wrap="square" rtlCol="0">
                <a:spAutoFit/>
              </a:bodyPr>
              <a:lstStyle/>
              <a:p>
                <a14:m>
                  <m:oMath xmlns:m="http://schemas.openxmlformats.org/officeDocument/2006/math">
                    <m:r>
                      <a:rPr lang="ja-JP" altLang="en-US" sz="1200" i="1">
                        <a:latin typeface="Cambria Math" panose="02040503050406030204" pitchFamily="18" charset="0"/>
                      </a:rPr>
                      <m:t>次に</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p:sp>
            <p:nvSpPr>
              <p:cNvPr id="180" name="テキスト ボックス 179">
                <a:extLst>
                  <a:ext uri="{FF2B5EF4-FFF2-40B4-BE49-F238E27FC236}">
                    <a16:creationId xmlns:a16="http://schemas.microsoft.com/office/drawing/2014/main" id="{D86255F9-837D-292B-DC14-1B412E5F7D1C}"/>
                  </a:ext>
                </a:extLst>
              </p:cNvPr>
              <p:cNvSpPr txBox="1">
                <a:spLocks noRot="1" noChangeAspect="1" noMove="1" noResize="1" noEditPoints="1" noAdjustHandles="1" noChangeArrowheads="1" noChangeShapeType="1" noTextEdit="1"/>
              </p:cNvSpPr>
              <p:nvPr/>
            </p:nvSpPr>
            <p:spPr>
              <a:xfrm>
                <a:off x="4490066" y="5533629"/>
                <a:ext cx="4769373" cy="294889"/>
              </a:xfrm>
              <a:prstGeom prst="rect">
                <a:avLst/>
              </a:prstGeom>
              <a:blipFill>
                <a:blip r:embed="rId54"/>
                <a:stretch>
                  <a:fillRect b="-12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1" name="テキスト ボックス 180">
                <a:extLst>
                  <a:ext uri="{FF2B5EF4-FFF2-40B4-BE49-F238E27FC236}">
                    <a16:creationId xmlns:a16="http://schemas.microsoft.com/office/drawing/2014/main" id="{BFBFA9A1-B7CB-B0EB-F3F6-EE97B8B5B55D}"/>
                  </a:ext>
                </a:extLst>
              </p:cNvPr>
              <p:cNvSpPr txBox="1"/>
              <p:nvPr/>
            </p:nvSpPr>
            <p:spPr>
              <a:xfrm>
                <a:off x="9017262" y="5509959"/>
                <a:ext cx="2412905" cy="4332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den>
                      </m:f>
                      <m:f>
                        <m:fPr>
                          <m:ctrlPr>
                            <a:rPr lang="en" altLang="ja-JP" sz="1200" i="1">
                              <a:latin typeface="Cambria Math" panose="02040503050406030204" pitchFamily="18" charset="0"/>
                            </a:rPr>
                          </m:ctrlPr>
                        </m:fPr>
                        <m:num>
                          <m:r>
                            <a:rPr lang="en" altLang="ja-JP" sz="1200" i="1">
                              <a:latin typeface="Cambria Math" panose="02040503050406030204" pitchFamily="18" charset="0"/>
                            </a:rPr>
                            <m:t>𝜕</m:t>
                          </m:r>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 altLang="ja-JP" sz="1200" i="1">
                              <a:latin typeface="Cambria Math" panose="02040503050406030204" pitchFamily="18" charset="0"/>
                            </a:rPr>
                            <m:t>𝜕</m:t>
                          </m:r>
                          <m:sSubSup>
                            <m:sSubSupPr>
                              <m:ctrlPr>
                                <a:rPr lang="en"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den>
                      </m:f>
                      <m:r>
                        <a:rPr kumimoji="1" lang="en-US" altLang="ja-JP" sz="1200" b="0" i="1">
                          <a:latin typeface="Cambria Math" panose="02040503050406030204" pitchFamily="18" charset="0"/>
                        </a:rPr>
                        <m:t>=4</m:t>
                      </m:r>
                      <m:r>
                        <a:rPr kumimoji="1" lang="en-US" altLang="ja-JP" sz="1200" b="0" i="1">
                          <a:latin typeface="Cambria Math" panose="02040503050406030204" pitchFamily="18" charset="0"/>
                          <a:ea typeface="Cambria Math" panose="02040503050406030204" pitchFamily="18" charset="0"/>
                        </a:rPr>
                        <m:t>×14=56</m:t>
                      </m:r>
                    </m:oMath>
                  </m:oMathPara>
                </a14:m>
                <a:endParaRPr kumimoji="1" lang="ja-JP" altLang="en-US" sz="1200"/>
              </a:p>
            </p:txBody>
          </p:sp>
        </mc:Choice>
        <mc:Fallback>
          <p:sp>
            <p:nvSpPr>
              <p:cNvPr id="181" name="テキスト ボックス 180">
                <a:extLst>
                  <a:ext uri="{FF2B5EF4-FFF2-40B4-BE49-F238E27FC236}">
                    <a16:creationId xmlns:a16="http://schemas.microsoft.com/office/drawing/2014/main" id="{BFBFA9A1-B7CB-B0EB-F3F6-EE97B8B5B55D}"/>
                  </a:ext>
                </a:extLst>
              </p:cNvPr>
              <p:cNvSpPr txBox="1">
                <a:spLocks noRot="1" noChangeAspect="1" noMove="1" noResize="1" noEditPoints="1" noAdjustHandles="1" noChangeArrowheads="1" noChangeShapeType="1" noTextEdit="1"/>
              </p:cNvSpPr>
              <p:nvPr/>
            </p:nvSpPr>
            <p:spPr>
              <a:xfrm>
                <a:off x="9017262" y="5509959"/>
                <a:ext cx="2412905" cy="433260"/>
              </a:xfrm>
              <a:prstGeom prst="rect">
                <a:avLst/>
              </a:prstGeom>
              <a:blipFill>
                <a:blip r:embed="rId55"/>
                <a:stretch>
                  <a:fillRect l="-521" r="-521" b="-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5" name="テキスト ボックス 184">
                <a:extLst>
                  <a:ext uri="{FF2B5EF4-FFF2-40B4-BE49-F238E27FC236}">
                    <a16:creationId xmlns:a16="http://schemas.microsoft.com/office/drawing/2014/main" id="{1812DE63-C805-885E-E2D4-45D39EB1B4A8}"/>
                  </a:ext>
                </a:extLst>
              </p:cNvPr>
              <p:cNvSpPr txBox="1"/>
              <p:nvPr/>
            </p:nvSpPr>
            <p:spPr>
              <a:xfrm>
                <a:off x="2314801" y="1775264"/>
                <a:ext cx="308674" cy="2025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p:sp>
            <p:nvSpPr>
              <p:cNvPr id="185" name="テキスト ボックス 184">
                <a:extLst>
                  <a:ext uri="{FF2B5EF4-FFF2-40B4-BE49-F238E27FC236}">
                    <a16:creationId xmlns:a16="http://schemas.microsoft.com/office/drawing/2014/main" id="{1812DE63-C805-885E-E2D4-45D39EB1B4A8}"/>
                  </a:ext>
                </a:extLst>
              </p:cNvPr>
              <p:cNvSpPr txBox="1">
                <a:spLocks noRot="1" noChangeAspect="1" noMove="1" noResize="1" noEditPoints="1" noAdjustHandles="1" noChangeArrowheads="1" noChangeShapeType="1" noTextEdit="1"/>
              </p:cNvSpPr>
              <p:nvPr/>
            </p:nvSpPr>
            <p:spPr>
              <a:xfrm>
                <a:off x="2314801" y="1775264"/>
                <a:ext cx="308674" cy="202556"/>
              </a:xfrm>
              <a:prstGeom prst="rect">
                <a:avLst/>
              </a:prstGeom>
              <a:blipFill>
                <a:blip r:embed="rId56"/>
                <a:stretch>
                  <a:fillRect l="-8000"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6" name="テキスト ボックス 185">
                <a:extLst>
                  <a:ext uri="{FF2B5EF4-FFF2-40B4-BE49-F238E27FC236}">
                    <a16:creationId xmlns:a16="http://schemas.microsoft.com/office/drawing/2014/main" id="{51EF1125-D53E-DEEE-E14F-FEAD30012067}"/>
                  </a:ext>
                </a:extLst>
              </p:cNvPr>
              <p:cNvSpPr txBox="1"/>
              <p:nvPr/>
            </p:nvSpPr>
            <p:spPr>
              <a:xfrm>
                <a:off x="8907938" y="1855040"/>
                <a:ext cx="2547877" cy="4332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=9</m:t>
                      </m:r>
                      <m:r>
                        <a:rPr kumimoji="1" lang="en-US" altLang="ja-JP" sz="1200" b="0" i="1">
                          <a:latin typeface="Cambria Math" panose="02040503050406030204" pitchFamily="18" charset="0"/>
                          <a:ea typeface="Cambria Math" panose="02040503050406030204" pitchFamily="18" charset="0"/>
                        </a:rPr>
                        <m:t>×1×6=54</m:t>
                      </m:r>
                    </m:oMath>
                  </m:oMathPara>
                </a14:m>
                <a:endParaRPr kumimoji="1" lang="ja-JP" altLang="en-US" sz="1200"/>
              </a:p>
            </p:txBody>
          </p:sp>
        </mc:Choice>
        <mc:Fallback>
          <p:sp>
            <p:nvSpPr>
              <p:cNvPr id="186" name="テキスト ボックス 185">
                <a:extLst>
                  <a:ext uri="{FF2B5EF4-FFF2-40B4-BE49-F238E27FC236}">
                    <a16:creationId xmlns:a16="http://schemas.microsoft.com/office/drawing/2014/main" id="{51EF1125-D53E-DEEE-E14F-FEAD30012067}"/>
                  </a:ext>
                </a:extLst>
              </p:cNvPr>
              <p:cNvSpPr txBox="1">
                <a:spLocks noRot="1" noChangeAspect="1" noMove="1" noResize="1" noEditPoints="1" noAdjustHandles="1" noChangeArrowheads="1" noChangeShapeType="1" noTextEdit="1"/>
              </p:cNvSpPr>
              <p:nvPr/>
            </p:nvSpPr>
            <p:spPr>
              <a:xfrm>
                <a:off x="8907938" y="1855040"/>
                <a:ext cx="2547877" cy="433260"/>
              </a:xfrm>
              <a:prstGeom prst="rect">
                <a:avLst/>
              </a:prstGeom>
              <a:blipFill>
                <a:blip r:embed="rId57"/>
                <a:stretch>
                  <a:fillRect l="-995" r="-995" b="-8571"/>
                </a:stretch>
              </a:blipFill>
            </p:spPr>
            <p:txBody>
              <a:bodyPr/>
              <a:lstStyle/>
              <a:p>
                <a:r>
                  <a:rPr lang="ja-JP" altLang="en-US">
                    <a:noFill/>
                  </a:rPr>
                  <a:t> </a:t>
                </a:r>
              </a:p>
            </p:txBody>
          </p:sp>
        </mc:Fallback>
      </mc:AlternateContent>
      <p:sp>
        <p:nvSpPr>
          <p:cNvPr id="196" name="正方形/長方形 195">
            <a:extLst>
              <a:ext uri="{FF2B5EF4-FFF2-40B4-BE49-F238E27FC236}">
                <a16:creationId xmlns:a16="http://schemas.microsoft.com/office/drawing/2014/main" id="{CDE27DC9-B882-1FF8-2C05-90B744DC58F5}"/>
              </a:ext>
            </a:extLst>
          </p:cNvPr>
          <p:cNvSpPr/>
          <p:nvPr/>
        </p:nvSpPr>
        <p:spPr>
          <a:xfrm>
            <a:off x="7483293" y="999281"/>
            <a:ext cx="1713323" cy="78135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197" name="正方形/長方形 196">
            <a:extLst>
              <a:ext uri="{FF2B5EF4-FFF2-40B4-BE49-F238E27FC236}">
                <a16:creationId xmlns:a16="http://schemas.microsoft.com/office/drawing/2014/main" id="{948939A8-B978-ADBC-FF28-CA876301DA82}"/>
              </a:ext>
            </a:extLst>
          </p:cNvPr>
          <p:cNvSpPr/>
          <p:nvPr/>
        </p:nvSpPr>
        <p:spPr>
          <a:xfrm>
            <a:off x="9295633" y="999281"/>
            <a:ext cx="2459998" cy="78135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mc:Choice xmlns:a14="http://schemas.microsoft.com/office/drawing/2010/main" Requires="a14">
          <p:sp>
            <p:nvSpPr>
              <p:cNvPr id="198" name="テキスト ボックス 197">
                <a:extLst>
                  <a:ext uri="{FF2B5EF4-FFF2-40B4-BE49-F238E27FC236}">
                    <a16:creationId xmlns:a16="http://schemas.microsoft.com/office/drawing/2014/main" id="{EC61E870-27D2-7553-A40B-FDB324A844DF}"/>
                  </a:ext>
                </a:extLst>
              </p:cNvPr>
              <p:cNvSpPr txBox="1"/>
              <p:nvPr/>
            </p:nvSpPr>
            <p:spPr>
              <a:xfrm>
                <a:off x="4802925" y="2712324"/>
                <a:ext cx="1194558" cy="4332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9</m:t>
                      </m:r>
                    </m:oMath>
                  </m:oMathPara>
                </a14:m>
                <a:endParaRPr kumimoji="1" lang="ja-JP" altLang="en-US" sz="1200"/>
              </a:p>
            </p:txBody>
          </p:sp>
        </mc:Choice>
        <mc:Fallback>
          <p:sp>
            <p:nvSpPr>
              <p:cNvPr id="198" name="テキスト ボックス 197">
                <a:extLst>
                  <a:ext uri="{FF2B5EF4-FFF2-40B4-BE49-F238E27FC236}">
                    <a16:creationId xmlns:a16="http://schemas.microsoft.com/office/drawing/2014/main" id="{EC61E870-27D2-7553-A40B-FDB324A844DF}"/>
                  </a:ext>
                </a:extLst>
              </p:cNvPr>
              <p:cNvSpPr txBox="1">
                <a:spLocks noRot="1" noChangeAspect="1" noMove="1" noResize="1" noEditPoints="1" noAdjustHandles="1" noChangeArrowheads="1" noChangeShapeType="1" noTextEdit="1"/>
              </p:cNvSpPr>
              <p:nvPr/>
            </p:nvSpPr>
            <p:spPr>
              <a:xfrm>
                <a:off x="4802925" y="2712324"/>
                <a:ext cx="1194558" cy="433260"/>
              </a:xfrm>
              <a:prstGeom prst="rect">
                <a:avLst/>
              </a:prstGeom>
              <a:blipFill>
                <a:blip r:embed="rId58"/>
                <a:stretch>
                  <a:fillRect l="-3158" r="-2105" b="-857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9" name="テキスト ボックス 198">
                <a:extLst>
                  <a:ext uri="{FF2B5EF4-FFF2-40B4-BE49-F238E27FC236}">
                    <a16:creationId xmlns:a16="http://schemas.microsoft.com/office/drawing/2014/main" id="{066645D7-B9E9-FD86-A93A-2F3AB134852B}"/>
                  </a:ext>
                </a:extLst>
              </p:cNvPr>
              <p:cNvSpPr txBox="1"/>
              <p:nvPr/>
            </p:nvSpPr>
            <p:spPr>
              <a:xfrm>
                <a:off x="7717180" y="2712324"/>
                <a:ext cx="1202702" cy="419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b="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ea typeface="Cambria Math" panose="02040503050406030204" pitchFamily="18" charset="0"/>
                            </a:rPr>
                          </m:ctrlPr>
                        </m:sSupPr>
                        <m:e>
                          <m:r>
                            <a:rPr kumimoji="1" lang="en-US" altLang="ja-JP" sz="1200" b="0" i="1">
                              <a:latin typeface="Cambria Math" panose="02040503050406030204" pitchFamily="18" charset="0"/>
                              <a:ea typeface="Cambria Math" panose="02040503050406030204" pitchFamily="18" charset="0"/>
                            </a:rPr>
                            <m:t>𝜎</m:t>
                          </m:r>
                        </m:e>
                        <m:sup>
                          <m:r>
                            <a:rPr kumimoji="1" lang="en-US" altLang="ja-JP" sz="1200" b="0" i="1">
                              <a:latin typeface="Cambria Math" panose="02040503050406030204" pitchFamily="18" charset="0"/>
                              <a:ea typeface="Cambria Math" panose="02040503050406030204" pitchFamily="18" charset="0"/>
                            </a:rPr>
                            <m:t>′</m:t>
                          </m:r>
                        </m:sup>
                      </m:sSup>
                      <m:d>
                        <m:dPr>
                          <m:ctrlPr>
                            <a:rPr kumimoji="1" lang="en-US" altLang="ja-JP" sz="1200" b="0" i="1">
                              <a:latin typeface="Cambria Math" panose="02040503050406030204" pitchFamily="18" charset="0"/>
                              <a:ea typeface="Cambria Math" panose="02040503050406030204" pitchFamily="18" charset="0"/>
                            </a:rPr>
                          </m:ctrlPr>
                        </m:dPr>
                        <m:e>
                          <m:sSubSup>
                            <m:sSubSupPr>
                              <m:ctrlPr>
                                <a:rPr kumimoji="1" lang="en-US" altLang="ja-JP" sz="1200" b="0" i="1">
                                  <a:latin typeface="Cambria Math" panose="02040503050406030204" pitchFamily="18" charset="0"/>
                                  <a:ea typeface="Cambria Math" panose="02040503050406030204" pitchFamily="18" charset="0"/>
                                </a:rPr>
                              </m:ctrlPr>
                            </m:sSubSupPr>
                            <m:e>
                              <m:r>
                                <a:rPr kumimoji="1" lang="en-US" altLang="ja-JP" sz="1200" b="0" i="1">
                                  <a:latin typeface="Cambria Math" panose="02040503050406030204" pitchFamily="18" charset="0"/>
                                  <a:ea typeface="Cambria Math" panose="02040503050406030204" pitchFamily="18" charset="0"/>
                                </a:rPr>
                                <m:t>𝑧</m:t>
                              </m:r>
                            </m:e>
                            <m:sub>
                              <m:r>
                                <a:rPr kumimoji="1" lang="en-US" altLang="ja-JP" sz="1200" b="0" i="1">
                                  <a:latin typeface="Cambria Math" panose="02040503050406030204" pitchFamily="18" charset="0"/>
                                  <a:ea typeface="Cambria Math" panose="02040503050406030204" pitchFamily="18" charset="0"/>
                                </a:rPr>
                                <m:t>1</m:t>
                              </m:r>
                            </m:sub>
                            <m:sup>
                              <m:r>
                                <a:rPr kumimoji="1" lang="en-US" altLang="ja-JP" sz="1200" b="0" i="1">
                                  <a:latin typeface="Cambria Math" panose="02040503050406030204" pitchFamily="18" charset="0"/>
                                  <a:ea typeface="Cambria Math" panose="02040503050406030204" pitchFamily="18" charset="0"/>
                                </a:rPr>
                                <m:t>𝐿</m:t>
                              </m:r>
                            </m:sup>
                          </m:sSubSup>
                        </m:e>
                      </m:d>
                      <m:r>
                        <a:rPr kumimoji="1" lang="en-US" altLang="ja-JP" sz="1200" b="0" i="1">
                          <a:latin typeface="Cambria Math" panose="02040503050406030204" pitchFamily="18" charset="0"/>
                          <a:ea typeface="Cambria Math" panose="02040503050406030204" pitchFamily="18" charset="0"/>
                        </a:rPr>
                        <m:t>=1</m:t>
                      </m:r>
                    </m:oMath>
                  </m:oMathPara>
                </a14:m>
                <a:endParaRPr kumimoji="1" lang="ja-JP" altLang="en-US" sz="1200"/>
              </a:p>
            </p:txBody>
          </p:sp>
        </mc:Choice>
        <mc:Fallback>
          <p:sp>
            <p:nvSpPr>
              <p:cNvPr id="199" name="テキスト ボックス 198">
                <a:extLst>
                  <a:ext uri="{FF2B5EF4-FFF2-40B4-BE49-F238E27FC236}">
                    <a16:creationId xmlns:a16="http://schemas.microsoft.com/office/drawing/2014/main" id="{066645D7-B9E9-FD86-A93A-2F3AB134852B}"/>
                  </a:ext>
                </a:extLst>
              </p:cNvPr>
              <p:cNvSpPr txBox="1">
                <a:spLocks noRot="1" noChangeAspect="1" noMove="1" noResize="1" noEditPoints="1" noAdjustHandles="1" noChangeArrowheads="1" noChangeShapeType="1" noTextEdit="1"/>
              </p:cNvSpPr>
              <p:nvPr/>
            </p:nvSpPr>
            <p:spPr>
              <a:xfrm>
                <a:off x="7717180" y="2712324"/>
                <a:ext cx="1202702" cy="419217"/>
              </a:xfrm>
              <a:prstGeom prst="rect">
                <a:avLst/>
              </a:prstGeom>
              <a:blipFill>
                <a:blip r:embed="rId59"/>
                <a:stretch>
                  <a:fillRect l="-2083" r="-2083" b="-88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0" name="テキスト ボックス 199">
                <a:extLst>
                  <a:ext uri="{FF2B5EF4-FFF2-40B4-BE49-F238E27FC236}">
                    <a16:creationId xmlns:a16="http://schemas.microsoft.com/office/drawing/2014/main" id="{B5E3093F-611D-8F0F-61DE-C3B016556E96}"/>
                  </a:ext>
                </a:extLst>
              </p:cNvPr>
              <p:cNvSpPr txBox="1"/>
              <p:nvPr/>
            </p:nvSpPr>
            <p:spPr>
              <a:xfrm>
                <a:off x="4853407" y="2428052"/>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1</m:t>
                        </m:r>
                      </m:sub>
                      <m:sup>
                        <m:r>
                          <a:rPr lang="en-US" altLang="ja-JP" sz="1200" b="0" i="1">
                            <a:latin typeface="Cambria Math" panose="02040503050406030204" pitchFamily="18" charset="0"/>
                          </a:rPr>
                          <m:t>𝐿</m:t>
                        </m:r>
                      </m:sup>
                    </m:sSubSup>
                  </m:oMath>
                </a14:m>
                <a:endParaRPr kumimoji="1" lang="ja-JP" altLang="en-US" sz="1200"/>
              </a:p>
            </p:txBody>
          </p:sp>
        </mc:Choice>
        <mc:Fallback>
          <p:sp>
            <p:nvSpPr>
              <p:cNvPr id="200" name="テキスト ボックス 199">
                <a:extLst>
                  <a:ext uri="{FF2B5EF4-FFF2-40B4-BE49-F238E27FC236}">
                    <a16:creationId xmlns:a16="http://schemas.microsoft.com/office/drawing/2014/main" id="{B5E3093F-611D-8F0F-61DE-C3B016556E96}"/>
                  </a:ext>
                </a:extLst>
              </p:cNvPr>
              <p:cNvSpPr txBox="1">
                <a:spLocks noRot="1" noChangeAspect="1" noMove="1" noResize="1" noEditPoints="1" noAdjustHandles="1" noChangeArrowheads="1" noChangeShapeType="1" noTextEdit="1"/>
              </p:cNvSpPr>
              <p:nvPr/>
            </p:nvSpPr>
            <p:spPr>
              <a:xfrm>
                <a:off x="4853407" y="2428052"/>
                <a:ext cx="2072490" cy="188513"/>
              </a:xfrm>
              <a:prstGeom prst="rect">
                <a:avLst/>
              </a:prstGeom>
              <a:blipFill>
                <a:blip r:embed="rId60"/>
                <a:stretch>
                  <a:fillRect l="-2439" t="-13333" b="-4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1" name="テキスト ボックス 200">
                <a:extLst>
                  <a:ext uri="{FF2B5EF4-FFF2-40B4-BE49-F238E27FC236}">
                    <a16:creationId xmlns:a16="http://schemas.microsoft.com/office/drawing/2014/main" id="{94F0B191-36A7-0569-84BC-17756F8074C6}"/>
                  </a:ext>
                </a:extLst>
              </p:cNvPr>
              <p:cNvSpPr txBox="1"/>
              <p:nvPr/>
            </p:nvSpPr>
            <p:spPr>
              <a:xfrm>
                <a:off x="7719461" y="2428052"/>
                <a:ext cx="776174"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𝜎</m:t>
                      </m:r>
                      <m:d>
                        <m:dPr>
                          <m:ctrlPr>
                            <a:rPr lang="en-US" altLang="ja-JP" sz="1200" i="1">
                              <a:latin typeface="Cambria Math" panose="02040503050406030204" pitchFamily="18" charset="0"/>
                              <a:ea typeface="Cambria Math" panose="02040503050406030204" pitchFamily="18" charset="0"/>
                            </a:rPr>
                          </m:ctrlPr>
                        </m:dPr>
                        <m:e>
                          <m:sSubSup>
                            <m:sSubSupPr>
                              <m:ctrlPr>
                                <a:rPr lang="en-US" altLang="ja-JP" sz="1200" i="1">
                                  <a:latin typeface="Cambria Math" panose="02040503050406030204" pitchFamily="18" charset="0"/>
                                  <a:ea typeface="Cambria Math" panose="02040503050406030204" pitchFamily="18" charset="0"/>
                                </a:rPr>
                              </m:ctrlPr>
                            </m:sSubSupPr>
                            <m:e>
                              <m:r>
                                <a:rPr lang="en-US" altLang="ja-JP" sz="1200" b="0" i="1">
                                  <a:latin typeface="Cambria Math" panose="02040503050406030204" pitchFamily="18" charset="0"/>
                                  <a:ea typeface="Cambria Math" panose="02040503050406030204" pitchFamily="18" charset="0"/>
                                </a:rPr>
                                <m:t>𝑧</m:t>
                              </m:r>
                            </m:e>
                            <m:sub>
                              <m:r>
                                <a:rPr lang="en-US" altLang="ja-JP" sz="1200" b="0" i="1">
                                  <a:latin typeface="Cambria Math" panose="02040503050406030204" pitchFamily="18" charset="0"/>
                                  <a:ea typeface="Cambria Math" panose="02040503050406030204" pitchFamily="18" charset="0"/>
                                </a:rPr>
                                <m:t>1</m:t>
                              </m:r>
                            </m:sub>
                            <m:sup>
                              <m:r>
                                <a:rPr lang="en-US" altLang="ja-JP" sz="1200" b="0" i="1">
                                  <a:latin typeface="Cambria Math" panose="02040503050406030204" pitchFamily="18" charset="0"/>
                                  <a:ea typeface="Cambria Math" panose="02040503050406030204" pitchFamily="18" charset="0"/>
                                </a:rPr>
                                <m:t>𝐿</m:t>
                              </m:r>
                            </m:sup>
                          </m:sSubSup>
                        </m:e>
                      </m:d>
                    </m:oMath>
                  </m:oMathPara>
                </a14:m>
                <a:endParaRPr kumimoji="1" lang="ja-JP" altLang="en-US" sz="1200"/>
              </a:p>
            </p:txBody>
          </p:sp>
        </mc:Choice>
        <mc:Fallback>
          <p:sp>
            <p:nvSpPr>
              <p:cNvPr id="201" name="テキスト ボックス 200">
                <a:extLst>
                  <a:ext uri="{FF2B5EF4-FFF2-40B4-BE49-F238E27FC236}">
                    <a16:creationId xmlns:a16="http://schemas.microsoft.com/office/drawing/2014/main" id="{94F0B191-36A7-0569-84BC-17756F8074C6}"/>
                  </a:ext>
                </a:extLst>
              </p:cNvPr>
              <p:cNvSpPr txBox="1">
                <a:spLocks noRot="1" noChangeAspect="1" noMove="1" noResize="1" noEditPoints="1" noAdjustHandles="1" noChangeArrowheads="1" noChangeShapeType="1" noTextEdit="1"/>
              </p:cNvSpPr>
              <p:nvPr/>
            </p:nvSpPr>
            <p:spPr>
              <a:xfrm>
                <a:off x="7719461" y="2428052"/>
                <a:ext cx="776174" cy="188513"/>
              </a:xfrm>
              <a:prstGeom prst="rect">
                <a:avLst/>
              </a:prstGeom>
              <a:blipFill>
                <a:blip r:embed="rId61"/>
                <a:stretch>
                  <a:fillRect l="-1587" t="-6667"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2" name="テキスト ボックス 201">
                <a:extLst>
                  <a:ext uri="{FF2B5EF4-FFF2-40B4-BE49-F238E27FC236}">
                    <a16:creationId xmlns:a16="http://schemas.microsoft.com/office/drawing/2014/main" id="{97DF3A38-BFE5-3A76-27DC-10B96FA4D35E}"/>
                  </a:ext>
                </a:extLst>
              </p:cNvPr>
              <p:cNvSpPr txBox="1"/>
              <p:nvPr/>
            </p:nvSpPr>
            <p:spPr>
              <a:xfrm>
                <a:off x="9530950" y="2712324"/>
                <a:ext cx="1487651" cy="3967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𝐶</m:t>
                              </m:r>
                            </m:e>
                            <m:sub>
                              <m:r>
                                <a:rPr lang="en-US" altLang="ja-JP" sz="1200" b="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=2</m:t>
                      </m:r>
                      <m:d>
                        <m:dPr>
                          <m:ctrlPr>
                            <a:rPr kumimoji="1" lang="en-US" altLang="ja-JP" sz="1200" b="0" i="1">
                              <a:latin typeface="Cambria Math" panose="02040503050406030204" pitchFamily="18" charset="0"/>
                            </a:rPr>
                          </m:ctrlPr>
                        </m:dPr>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b="0" i="1">
                                  <a:latin typeface="Cambria Math" panose="02040503050406030204" pitchFamily="18" charset="0"/>
                                </a:rPr>
                                <m:t>1</m:t>
                              </m:r>
                            </m:sub>
                          </m:sSub>
                        </m:e>
                      </m:d>
                      <m:r>
                        <a:rPr kumimoji="1" lang="en-US" altLang="ja-JP" sz="1200" b="0" i="1">
                          <a:latin typeface="Cambria Math" panose="02040503050406030204" pitchFamily="18" charset="0"/>
                        </a:rPr>
                        <m:t>=6</m:t>
                      </m:r>
                    </m:oMath>
                  </m:oMathPara>
                </a14:m>
                <a:endParaRPr kumimoji="1" lang="ja-JP" altLang="en-US" sz="1200"/>
              </a:p>
            </p:txBody>
          </p:sp>
        </mc:Choice>
        <mc:Fallback>
          <p:sp>
            <p:nvSpPr>
              <p:cNvPr id="202" name="テキスト ボックス 201">
                <a:extLst>
                  <a:ext uri="{FF2B5EF4-FFF2-40B4-BE49-F238E27FC236}">
                    <a16:creationId xmlns:a16="http://schemas.microsoft.com/office/drawing/2014/main" id="{97DF3A38-BFE5-3A76-27DC-10B96FA4D35E}"/>
                  </a:ext>
                </a:extLst>
              </p:cNvPr>
              <p:cNvSpPr txBox="1">
                <a:spLocks noRot="1" noChangeAspect="1" noMove="1" noResize="1" noEditPoints="1" noAdjustHandles="1" noChangeArrowheads="1" noChangeShapeType="1" noTextEdit="1"/>
              </p:cNvSpPr>
              <p:nvPr/>
            </p:nvSpPr>
            <p:spPr>
              <a:xfrm>
                <a:off x="9530950" y="2712324"/>
                <a:ext cx="1487651" cy="396775"/>
              </a:xfrm>
              <a:prstGeom prst="rect">
                <a:avLst/>
              </a:prstGeom>
              <a:blipFill>
                <a:blip r:embed="rId62"/>
                <a:stretch>
                  <a:fillRect l="-1695" r="-1695" b="-6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3" name="テキスト ボックス 202">
                <a:extLst>
                  <a:ext uri="{FF2B5EF4-FFF2-40B4-BE49-F238E27FC236}">
                    <a16:creationId xmlns:a16="http://schemas.microsoft.com/office/drawing/2014/main" id="{1E115F14-EDD1-4AF0-6936-A3E5959D7585}"/>
                  </a:ext>
                </a:extLst>
              </p:cNvPr>
              <p:cNvSpPr txBox="1"/>
              <p:nvPr/>
            </p:nvSpPr>
            <p:spPr>
              <a:xfrm>
                <a:off x="9530950" y="2428052"/>
                <a:ext cx="1905009" cy="1885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𝑦</m:t>
                              </m:r>
                            </m:e>
                            <m:sub>
                              <m:r>
                                <a:rPr lang="en-US" altLang="ja-JP" sz="1200" b="0" i="1">
                                  <a:latin typeface="Cambria Math" panose="02040503050406030204" pitchFamily="18" charset="0"/>
                                </a:rPr>
                                <m:t>0</m:t>
                              </m:r>
                            </m:sub>
                          </m:sSub>
                          <m:r>
                            <a:rPr lang="en-US" altLang="ja-JP" sz="1200" i="1">
                              <a:latin typeface="Cambria Math" panose="02040503050406030204" pitchFamily="18" charset="0"/>
                            </a:rPr>
                            <m:t>)</m:t>
                          </m:r>
                        </m:e>
                        <m:sup>
                          <m:r>
                            <a:rPr kumimoji="1" lang="en-US" altLang="ja-JP" sz="1200" b="0" i="1">
                              <a:latin typeface="Cambria Math" panose="02040503050406030204" pitchFamily="18" charset="0"/>
                            </a:rPr>
                            <m:t>2</m:t>
                          </m:r>
                        </m:sup>
                      </m:sSup>
                      <m:r>
                        <a:rPr kumimoji="1" lang="en-US" altLang="ja-JP" sz="1200" b="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b="0" i="1">
                                  <a:latin typeface="Cambria Math" panose="02040503050406030204" pitchFamily="18" charset="0"/>
                                </a:rPr>
                                <m:t>1</m:t>
                              </m:r>
                            </m:sub>
                          </m:sSub>
                          <m:r>
                            <a:rPr lang="en-US" altLang="ja-JP" sz="1200" i="1">
                              <a:latin typeface="Cambria Math" panose="02040503050406030204" pitchFamily="18" charset="0"/>
                            </a:rPr>
                            <m:t>)</m:t>
                          </m:r>
                        </m:e>
                        <m:sup>
                          <m:r>
                            <a:rPr lang="en-US" altLang="ja-JP" sz="1200" i="1">
                              <a:latin typeface="Cambria Math" panose="02040503050406030204" pitchFamily="18" charset="0"/>
                            </a:rPr>
                            <m:t>2</m:t>
                          </m:r>
                        </m:sup>
                      </m:sSup>
                    </m:oMath>
                  </m:oMathPara>
                </a14:m>
                <a:endParaRPr kumimoji="1" lang="ja-JP" altLang="en-US" sz="1200"/>
              </a:p>
            </p:txBody>
          </p:sp>
        </mc:Choice>
        <mc:Fallback>
          <p:sp>
            <p:nvSpPr>
              <p:cNvPr id="203" name="テキスト ボックス 202">
                <a:extLst>
                  <a:ext uri="{FF2B5EF4-FFF2-40B4-BE49-F238E27FC236}">
                    <a16:creationId xmlns:a16="http://schemas.microsoft.com/office/drawing/2014/main" id="{1E115F14-EDD1-4AF0-6936-A3E5959D7585}"/>
                  </a:ext>
                </a:extLst>
              </p:cNvPr>
              <p:cNvSpPr txBox="1">
                <a:spLocks noRot="1" noChangeAspect="1" noMove="1" noResize="1" noEditPoints="1" noAdjustHandles="1" noChangeArrowheads="1" noChangeShapeType="1" noTextEdit="1"/>
              </p:cNvSpPr>
              <p:nvPr/>
            </p:nvSpPr>
            <p:spPr>
              <a:xfrm>
                <a:off x="9530950" y="2428052"/>
                <a:ext cx="1905009" cy="188513"/>
              </a:xfrm>
              <a:prstGeom prst="rect">
                <a:avLst/>
              </a:prstGeom>
              <a:blipFill>
                <a:blip r:embed="rId63"/>
                <a:stretch>
                  <a:fillRect l="-1325" t="-13333" b="-33333"/>
                </a:stretch>
              </a:blipFill>
            </p:spPr>
            <p:txBody>
              <a:bodyPr/>
              <a:lstStyle/>
              <a:p>
                <a:r>
                  <a:rPr lang="ja-JP" altLang="en-US">
                    <a:noFill/>
                  </a:rPr>
                  <a:t> </a:t>
                </a:r>
              </a:p>
            </p:txBody>
          </p:sp>
        </mc:Fallback>
      </mc:AlternateContent>
      <p:sp>
        <p:nvSpPr>
          <p:cNvPr id="204" name="正方形/長方形 203">
            <a:extLst>
              <a:ext uri="{FF2B5EF4-FFF2-40B4-BE49-F238E27FC236}">
                <a16:creationId xmlns:a16="http://schemas.microsoft.com/office/drawing/2014/main" id="{F0CE9510-781C-6C3E-DCF0-006F18233833}"/>
              </a:ext>
            </a:extLst>
          </p:cNvPr>
          <p:cNvSpPr/>
          <p:nvPr/>
        </p:nvSpPr>
        <p:spPr>
          <a:xfrm>
            <a:off x="4447290" y="2373051"/>
            <a:ext cx="2956361" cy="766653"/>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205" name="正方形/長方形 204">
            <a:extLst>
              <a:ext uri="{FF2B5EF4-FFF2-40B4-BE49-F238E27FC236}">
                <a16:creationId xmlns:a16="http://schemas.microsoft.com/office/drawing/2014/main" id="{6D761BD7-8F35-20F7-B314-DFF800C9B83E}"/>
              </a:ext>
            </a:extLst>
          </p:cNvPr>
          <p:cNvSpPr/>
          <p:nvPr/>
        </p:nvSpPr>
        <p:spPr>
          <a:xfrm>
            <a:off x="7482157" y="2373051"/>
            <a:ext cx="1713323" cy="766653"/>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206" name="正方形/長方形 205">
            <a:extLst>
              <a:ext uri="{FF2B5EF4-FFF2-40B4-BE49-F238E27FC236}">
                <a16:creationId xmlns:a16="http://schemas.microsoft.com/office/drawing/2014/main" id="{05093BCF-92C4-66FC-82CF-BB3810567815}"/>
              </a:ext>
            </a:extLst>
          </p:cNvPr>
          <p:cNvSpPr/>
          <p:nvPr/>
        </p:nvSpPr>
        <p:spPr>
          <a:xfrm>
            <a:off x="9294497" y="2373051"/>
            <a:ext cx="2459998" cy="766653"/>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mc:Choice xmlns:a14="http://schemas.microsoft.com/office/drawing/2010/main" Requires="a14">
          <p:sp>
            <p:nvSpPr>
              <p:cNvPr id="207" name="テキスト ボックス 206">
                <a:extLst>
                  <a:ext uri="{FF2B5EF4-FFF2-40B4-BE49-F238E27FC236}">
                    <a16:creationId xmlns:a16="http://schemas.microsoft.com/office/drawing/2014/main" id="{29B50494-53AE-DE69-6162-842CC618EB2C}"/>
                  </a:ext>
                </a:extLst>
              </p:cNvPr>
              <p:cNvSpPr txBox="1"/>
              <p:nvPr/>
            </p:nvSpPr>
            <p:spPr>
              <a:xfrm>
                <a:off x="4440680" y="1937086"/>
                <a:ext cx="4769373" cy="280846"/>
              </a:xfrm>
              <a:prstGeom prst="rect">
                <a:avLst/>
              </a:prstGeom>
              <a:noFill/>
            </p:spPr>
            <p:txBody>
              <a:bodyPr wrap="square" rtlCol="0">
                <a:spAutoFit/>
              </a:bodyPr>
              <a:lstStyle/>
              <a:p>
                <a:r>
                  <a:rPr kumimoji="1" lang="ja-JP" altLang="en-US" sz="1200" b="0"/>
                  <a:t>次に</a:t>
                </a:r>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p:sp>
            <p:nvSpPr>
              <p:cNvPr id="207" name="テキスト ボックス 206">
                <a:extLst>
                  <a:ext uri="{FF2B5EF4-FFF2-40B4-BE49-F238E27FC236}">
                    <a16:creationId xmlns:a16="http://schemas.microsoft.com/office/drawing/2014/main" id="{29B50494-53AE-DE69-6162-842CC618EB2C}"/>
                  </a:ext>
                </a:extLst>
              </p:cNvPr>
              <p:cNvSpPr txBox="1">
                <a:spLocks noRot="1" noChangeAspect="1" noMove="1" noResize="1" noEditPoints="1" noAdjustHandles="1" noChangeArrowheads="1" noChangeShapeType="1" noTextEdit="1"/>
              </p:cNvSpPr>
              <p:nvPr/>
            </p:nvSpPr>
            <p:spPr>
              <a:xfrm>
                <a:off x="4440680" y="1937086"/>
                <a:ext cx="4769373" cy="280846"/>
              </a:xfrm>
              <a:prstGeom prst="rect">
                <a:avLst/>
              </a:prstGeom>
              <a:blipFill>
                <a:blip r:embed="rId64"/>
                <a:stretch>
                  <a:fillRect b="-130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8" name="テキスト ボックス 207">
                <a:extLst>
                  <a:ext uri="{FF2B5EF4-FFF2-40B4-BE49-F238E27FC236}">
                    <a16:creationId xmlns:a16="http://schemas.microsoft.com/office/drawing/2014/main" id="{46F2B792-C6E6-B65B-F223-21002E0624C1}"/>
                  </a:ext>
                </a:extLst>
              </p:cNvPr>
              <p:cNvSpPr txBox="1"/>
              <p:nvPr/>
            </p:nvSpPr>
            <p:spPr>
              <a:xfrm>
                <a:off x="8509072" y="4328972"/>
                <a:ext cx="1194558" cy="419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1</m:t>
                      </m:r>
                    </m:oMath>
                  </m:oMathPara>
                </a14:m>
                <a:endParaRPr kumimoji="1" lang="ja-JP" altLang="en-US" sz="1200"/>
              </a:p>
            </p:txBody>
          </p:sp>
        </mc:Choice>
        <mc:Fallback>
          <p:sp>
            <p:nvSpPr>
              <p:cNvPr id="208" name="テキスト ボックス 207">
                <a:extLst>
                  <a:ext uri="{FF2B5EF4-FFF2-40B4-BE49-F238E27FC236}">
                    <a16:creationId xmlns:a16="http://schemas.microsoft.com/office/drawing/2014/main" id="{46F2B792-C6E6-B65B-F223-21002E0624C1}"/>
                  </a:ext>
                </a:extLst>
              </p:cNvPr>
              <p:cNvSpPr txBox="1">
                <a:spLocks noRot="1" noChangeAspect="1" noMove="1" noResize="1" noEditPoints="1" noAdjustHandles="1" noChangeArrowheads="1" noChangeShapeType="1" noTextEdit="1"/>
              </p:cNvSpPr>
              <p:nvPr/>
            </p:nvSpPr>
            <p:spPr>
              <a:xfrm>
                <a:off x="8509072" y="4328972"/>
                <a:ext cx="1194558" cy="419217"/>
              </a:xfrm>
              <a:prstGeom prst="rect">
                <a:avLst/>
              </a:prstGeom>
              <a:blipFill>
                <a:blip r:embed="rId65"/>
                <a:stretch>
                  <a:fillRect l="-3158" r="-2105" b="-8824"/>
                </a:stretch>
              </a:blipFill>
            </p:spPr>
            <p:txBody>
              <a:bodyPr/>
              <a:lstStyle/>
              <a:p>
                <a:r>
                  <a:rPr lang="ja-JP" altLang="en-US">
                    <a:noFill/>
                  </a:rPr>
                  <a:t> </a:t>
                </a:r>
              </a:p>
            </p:txBody>
          </p:sp>
        </mc:Fallback>
      </mc:AlternateContent>
      <p:sp>
        <p:nvSpPr>
          <p:cNvPr id="210" name="正方形/長方形 209">
            <a:extLst>
              <a:ext uri="{FF2B5EF4-FFF2-40B4-BE49-F238E27FC236}">
                <a16:creationId xmlns:a16="http://schemas.microsoft.com/office/drawing/2014/main" id="{B85B4F38-088B-C74F-5E4E-978A1F4E5DAD}"/>
              </a:ext>
            </a:extLst>
          </p:cNvPr>
          <p:cNvSpPr/>
          <p:nvPr/>
        </p:nvSpPr>
        <p:spPr>
          <a:xfrm>
            <a:off x="8007772" y="4019838"/>
            <a:ext cx="2956361" cy="774072"/>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mc:Choice xmlns:a14="http://schemas.microsoft.com/office/drawing/2010/main" Requires="a14">
          <p:sp>
            <p:nvSpPr>
              <p:cNvPr id="211" name="テキスト ボックス 210">
                <a:extLst>
                  <a:ext uri="{FF2B5EF4-FFF2-40B4-BE49-F238E27FC236}">
                    <a16:creationId xmlns:a16="http://schemas.microsoft.com/office/drawing/2014/main" id="{26A61FA5-7103-D85D-93EF-AE711AF5FEFF}"/>
                  </a:ext>
                </a:extLst>
              </p:cNvPr>
              <p:cNvSpPr txBox="1"/>
              <p:nvPr/>
            </p:nvSpPr>
            <p:spPr>
              <a:xfrm>
                <a:off x="8272679" y="4054909"/>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1</m:t>
                        </m:r>
                      </m:sub>
                      <m:sup>
                        <m:r>
                          <a:rPr lang="en-US" altLang="ja-JP" sz="1200" b="0" i="1">
                            <a:latin typeface="Cambria Math" panose="02040503050406030204" pitchFamily="18" charset="0"/>
                          </a:rPr>
                          <m:t>𝐿</m:t>
                        </m:r>
                      </m:sup>
                    </m:sSubSup>
                  </m:oMath>
                </a14:m>
                <a:endParaRPr kumimoji="1" lang="ja-JP" altLang="en-US" sz="1200"/>
              </a:p>
            </p:txBody>
          </p:sp>
        </mc:Choice>
        <mc:Fallback>
          <p:sp>
            <p:nvSpPr>
              <p:cNvPr id="211" name="テキスト ボックス 210">
                <a:extLst>
                  <a:ext uri="{FF2B5EF4-FFF2-40B4-BE49-F238E27FC236}">
                    <a16:creationId xmlns:a16="http://schemas.microsoft.com/office/drawing/2014/main" id="{26A61FA5-7103-D85D-93EF-AE711AF5FEFF}"/>
                  </a:ext>
                </a:extLst>
              </p:cNvPr>
              <p:cNvSpPr txBox="1">
                <a:spLocks noRot="1" noChangeAspect="1" noMove="1" noResize="1" noEditPoints="1" noAdjustHandles="1" noChangeArrowheads="1" noChangeShapeType="1" noTextEdit="1"/>
              </p:cNvSpPr>
              <p:nvPr/>
            </p:nvSpPr>
            <p:spPr>
              <a:xfrm>
                <a:off x="8272679" y="4054909"/>
                <a:ext cx="2072490" cy="188513"/>
              </a:xfrm>
              <a:prstGeom prst="rect">
                <a:avLst/>
              </a:prstGeom>
              <a:blipFill>
                <a:blip r:embed="rId66"/>
                <a:stretch>
                  <a:fillRect l="-1829" t="-12500" r="-610" b="-31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2" name="テキスト ボックス 211">
                <a:extLst>
                  <a:ext uri="{FF2B5EF4-FFF2-40B4-BE49-F238E27FC236}">
                    <a16:creationId xmlns:a16="http://schemas.microsoft.com/office/drawing/2014/main" id="{92E28327-4438-7687-8CCB-AE76AAA1C5A8}"/>
                  </a:ext>
                </a:extLst>
              </p:cNvPr>
              <p:cNvSpPr txBox="1"/>
              <p:nvPr/>
            </p:nvSpPr>
            <p:spPr>
              <a:xfrm>
                <a:off x="4490066" y="4962068"/>
                <a:ext cx="4769373" cy="280846"/>
              </a:xfrm>
              <a:prstGeom prst="rect">
                <a:avLst/>
              </a:prstGeom>
              <a:noFill/>
            </p:spPr>
            <p:txBody>
              <a:bodyPr wrap="square" rtlCol="0">
                <a:spAutoFit/>
              </a:bodyPr>
              <a:lstStyle/>
              <a:p>
                <a14:m>
                  <m:oMath xmlns:m="http://schemas.openxmlformats.org/officeDocument/2006/math">
                    <m:r>
                      <a:rPr lang="ja-JP" altLang="en-US" sz="1200" i="1">
                        <a:latin typeface="Cambria Math" panose="02040503050406030204" pitchFamily="18" charset="0"/>
                      </a:rPr>
                      <m:t>次に</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p:sp>
            <p:nvSpPr>
              <p:cNvPr id="212" name="テキスト ボックス 211">
                <a:extLst>
                  <a:ext uri="{FF2B5EF4-FFF2-40B4-BE49-F238E27FC236}">
                    <a16:creationId xmlns:a16="http://schemas.microsoft.com/office/drawing/2014/main" id="{92E28327-4438-7687-8CCB-AE76AAA1C5A8}"/>
                  </a:ext>
                </a:extLst>
              </p:cNvPr>
              <p:cNvSpPr txBox="1">
                <a:spLocks noRot="1" noChangeAspect="1" noMove="1" noResize="1" noEditPoints="1" noAdjustHandles="1" noChangeArrowheads="1" noChangeShapeType="1" noTextEdit="1"/>
              </p:cNvSpPr>
              <p:nvPr/>
            </p:nvSpPr>
            <p:spPr>
              <a:xfrm>
                <a:off x="4490066" y="4962068"/>
                <a:ext cx="4769373" cy="280846"/>
              </a:xfrm>
              <a:prstGeom prst="rect">
                <a:avLst/>
              </a:prstGeom>
              <a:blipFill>
                <a:blip r:embed="rId67"/>
                <a:stretch>
                  <a:fillRect b="-130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3" name="テキスト ボックス 212">
                <a:extLst>
                  <a:ext uri="{FF2B5EF4-FFF2-40B4-BE49-F238E27FC236}">
                    <a16:creationId xmlns:a16="http://schemas.microsoft.com/office/drawing/2014/main" id="{28F634E8-D57D-F380-CE45-DE7EB4565748}"/>
                  </a:ext>
                </a:extLst>
              </p:cNvPr>
              <p:cNvSpPr txBox="1"/>
              <p:nvPr/>
            </p:nvSpPr>
            <p:spPr>
              <a:xfrm>
                <a:off x="8964882" y="4873015"/>
                <a:ext cx="2385974" cy="419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f>
                        <m:fPr>
                          <m:ctrlPr>
                            <a:rPr lang="en" altLang="ja-JP" sz="1200" i="1">
                              <a:latin typeface="Cambria Math" panose="02040503050406030204" pitchFamily="18" charset="0"/>
                            </a:rPr>
                          </m:ctrlPr>
                        </m:fPr>
                        <m:num>
                          <m:r>
                            <a:rPr lang="en" altLang="ja-JP" sz="1200" i="1">
                              <a:latin typeface="Cambria Math" panose="02040503050406030204" pitchFamily="18" charset="0"/>
                            </a:rPr>
                            <m:t>𝜕</m:t>
                          </m:r>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 altLang="ja-JP" sz="1200" i="1">
                              <a:latin typeface="Cambria Math" panose="02040503050406030204" pitchFamily="18" charset="0"/>
                            </a:rPr>
                            <m:t>𝜕</m:t>
                          </m:r>
                          <m:sSubSup>
                            <m:sSubSupPr>
                              <m:ctrlPr>
                                <a:rPr lang="en"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den>
                      </m:f>
                      <m:r>
                        <a:rPr kumimoji="1" lang="en-US" altLang="ja-JP" sz="1200" b="0" i="1">
                          <a:latin typeface="Cambria Math" panose="02040503050406030204" pitchFamily="18" charset="0"/>
                        </a:rPr>
                        <m:t>=1</m:t>
                      </m:r>
                      <m:r>
                        <a:rPr kumimoji="1" lang="en-US" altLang="ja-JP" sz="1200" b="0" i="1">
                          <a:latin typeface="Cambria Math" panose="02040503050406030204" pitchFamily="18" charset="0"/>
                          <a:ea typeface="Cambria Math" panose="02040503050406030204" pitchFamily="18" charset="0"/>
                        </a:rPr>
                        <m:t>×14=14</m:t>
                      </m:r>
                    </m:oMath>
                  </m:oMathPara>
                </a14:m>
                <a:endParaRPr kumimoji="1" lang="ja-JP" altLang="en-US" sz="1200"/>
              </a:p>
            </p:txBody>
          </p:sp>
        </mc:Choice>
        <mc:Fallback>
          <p:sp>
            <p:nvSpPr>
              <p:cNvPr id="213" name="テキスト ボックス 212">
                <a:extLst>
                  <a:ext uri="{FF2B5EF4-FFF2-40B4-BE49-F238E27FC236}">
                    <a16:creationId xmlns:a16="http://schemas.microsoft.com/office/drawing/2014/main" id="{28F634E8-D57D-F380-CE45-DE7EB4565748}"/>
                  </a:ext>
                </a:extLst>
              </p:cNvPr>
              <p:cNvSpPr txBox="1">
                <a:spLocks noRot="1" noChangeAspect="1" noMove="1" noResize="1" noEditPoints="1" noAdjustHandles="1" noChangeArrowheads="1" noChangeShapeType="1" noTextEdit="1"/>
              </p:cNvSpPr>
              <p:nvPr/>
            </p:nvSpPr>
            <p:spPr>
              <a:xfrm>
                <a:off x="8964882" y="4873015"/>
                <a:ext cx="2385974" cy="419217"/>
              </a:xfrm>
              <a:prstGeom prst="rect">
                <a:avLst/>
              </a:prstGeom>
              <a:blipFill>
                <a:blip r:embed="rId68"/>
                <a:stretch>
                  <a:fillRect l="-1596" r="-1064" b="-88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4" name="テキスト ボックス 213">
                <a:extLst>
                  <a:ext uri="{FF2B5EF4-FFF2-40B4-BE49-F238E27FC236}">
                    <a16:creationId xmlns:a16="http://schemas.microsoft.com/office/drawing/2014/main" id="{AF2F933A-3BE0-C114-E37A-240B7FD06D5F}"/>
                  </a:ext>
                </a:extLst>
              </p:cNvPr>
              <p:cNvSpPr txBox="1"/>
              <p:nvPr/>
            </p:nvSpPr>
            <p:spPr>
              <a:xfrm>
                <a:off x="1629746" y="1126535"/>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0</m:t>
                      </m:r>
                    </m:oMath>
                  </m:oMathPara>
                </a14:m>
                <a:endParaRPr kumimoji="1" lang="ja-JP" altLang="en-US" sz="1600"/>
              </a:p>
            </p:txBody>
          </p:sp>
        </mc:Choice>
        <mc:Fallback>
          <p:sp>
            <p:nvSpPr>
              <p:cNvPr id="214" name="テキスト ボックス 213">
                <a:extLst>
                  <a:ext uri="{FF2B5EF4-FFF2-40B4-BE49-F238E27FC236}">
                    <a16:creationId xmlns:a16="http://schemas.microsoft.com/office/drawing/2014/main" id="{AF2F933A-3BE0-C114-E37A-240B7FD06D5F}"/>
                  </a:ext>
                </a:extLst>
              </p:cNvPr>
              <p:cNvSpPr txBox="1">
                <a:spLocks noRot="1" noChangeAspect="1" noMove="1" noResize="1" noEditPoints="1" noAdjustHandles="1" noChangeArrowheads="1" noChangeShapeType="1" noTextEdit="1"/>
              </p:cNvSpPr>
              <p:nvPr/>
            </p:nvSpPr>
            <p:spPr>
              <a:xfrm>
                <a:off x="1629746" y="1126535"/>
                <a:ext cx="173124" cy="246221"/>
              </a:xfrm>
              <a:prstGeom prst="rect">
                <a:avLst/>
              </a:prstGeom>
              <a:blipFill>
                <a:blip r:embed="rId69"/>
                <a:stretch>
                  <a:fillRect l="-26667" r="-20000"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5" name="テキスト ボックス 214">
                <a:extLst>
                  <a:ext uri="{FF2B5EF4-FFF2-40B4-BE49-F238E27FC236}">
                    <a16:creationId xmlns:a16="http://schemas.microsoft.com/office/drawing/2014/main" id="{F0FB0DB6-EE5F-80B8-B38D-874B59593DD5}"/>
                  </a:ext>
                </a:extLst>
              </p:cNvPr>
              <p:cNvSpPr txBox="1"/>
              <p:nvPr/>
            </p:nvSpPr>
            <p:spPr>
              <a:xfrm>
                <a:off x="1639309" y="2321989"/>
                <a:ext cx="17312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0</m:t>
                      </m:r>
                    </m:oMath>
                  </m:oMathPara>
                </a14:m>
                <a:endParaRPr kumimoji="1" lang="ja-JP" altLang="en-US" sz="1600"/>
              </a:p>
            </p:txBody>
          </p:sp>
        </mc:Choice>
        <mc:Fallback>
          <p:sp>
            <p:nvSpPr>
              <p:cNvPr id="215" name="テキスト ボックス 214">
                <a:extLst>
                  <a:ext uri="{FF2B5EF4-FFF2-40B4-BE49-F238E27FC236}">
                    <a16:creationId xmlns:a16="http://schemas.microsoft.com/office/drawing/2014/main" id="{F0FB0DB6-EE5F-80B8-B38D-874B59593DD5}"/>
                  </a:ext>
                </a:extLst>
              </p:cNvPr>
              <p:cNvSpPr txBox="1">
                <a:spLocks noRot="1" noChangeAspect="1" noMove="1" noResize="1" noEditPoints="1" noAdjustHandles="1" noChangeArrowheads="1" noChangeShapeType="1" noTextEdit="1"/>
              </p:cNvSpPr>
              <p:nvPr/>
            </p:nvSpPr>
            <p:spPr>
              <a:xfrm>
                <a:off x="1639309" y="2321989"/>
                <a:ext cx="173124" cy="246221"/>
              </a:xfrm>
              <a:prstGeom prst="rect">
                <a:avLst/>
              </a:prstGeom>
              <a:blipFill>
                <a:blip r:embed="rId70"/>
                <a:stretch>
                  <a:fillRect l="-28571" r="-21429" b="-4762"/>
                </a:stretch>
              </a:blipFill>
            </p:spPr>
            <p:txBody>
              <a:bodyPr/>
              <a:lstStyle/>
              <a:p>
                <a:r>
                  <a:rPr lang="ja-JP" altLang="en-US">
                    <a:noFill/>
                  </a:rPr>
                  <a:t> </a:t>
                </a:r>
              </a:p>
            </p:txBody>
          </p:sp>
        </mc:Fallback>
      </mc:AlternateContent>
      <p:sp>
        <p:nvSpPr>
          <p:cNvPr id="216" name="正方形/長方形 215">
            <a:extLst>
              <a:ext uri="{FF2B5EF4-FFF2-40B4-BE49-F238E27FC236}">
                <a16:creationId xmlns:a16="http://schemas.microsoft.com/office/drawing/2014/main" id="{EE1EF6A2-29F8-276B-E896-4431803EAF6C}"/>
              </a:ext>
            </a:extLst>
          </p:cNvPr>
          <p:cNvSpPr/>
          <p:nvPr/>
        </p:nvSpPr>
        <p:spPr>
          <a:xfrm>
            <a:off x="9251783" y="519125"/>
            <a:ext cx="313913" cy="440528"/>
          </a:xfrm>
          <a:prstGeom prst="rect">
            <a:avLst/>
          </a:prstGeom>
          <a:noFill/>
          <a:ln w="63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18" name="直線コネクタ 217">
            <a:extLst>
              <a:ext uri="{FF2B5EF4-FFF2-40B4-BE49-F238E27FC236}">
                <a16:creationId xmlns:a16="http://schemas.microsoft.com/office/drawing/2014/main" id="{00BCA1FE-8B3B-62F3-618A-D9CD9A1AA876}"/>
              </a:ext>
            </a:extLst>
          </p:cNvPr>
          <p:cNvCxnSpPr>
            <a:cxnSpLocks/>
            <a:endCxn id="216" idx="1"/>
          </p:cNvCxnSpPr>
          <p:nvPr/>
        </p:nvCxnSpPr>
        <p:spPr>
          <a:xfrm flipV="1">
            <a:off x="7330254" y="739389"/>
            <a:ext cx="1921529" cy="446860"/>
          </a:xfrm>
          <a:prstGeom prst="line">
            <a:avLst/>
          </a:prstGeom>
          <a:ln w="3175"/>
        </p:spPr>
        <p:style>
          <a:lnRef idx="1">
            <a:schemeClr val="accent2"/>
          </a:lnRef>
          <a:fillRef idx="0">
            <a:schemeClr val="accent2"/>
          </a:fillRef>
          <a:effectRef idx="0">
            <a:schemeClr val="accent2"/>
          </a:effectRef>
          <a:fontRef idx="minor">
            <a:schemeClr val="tx1"/>
          </a:fontRef>
        </p:style>
      </p:cxnSp>
      <p:sp>
        <p:nvSpPr>
          <p:cNvPr id="219" name="正方形/長方形 218">
            <a:extLst>
              <a:ext uri="{FF2B5EF4-FFF2-40B4-BE49-F238E27FC236}">
                <a16:creationId xmlns:a16="http://schemas.microsoft.com/office/drawing/2014/main" id="{28EF16DA-20CC-2945-5EC0-3E6AD8DCFF31}"/>
              </a:ext>
            </a:extLst>
          </p:cNvPr>
          <p:cNvSpPr/>
          <p:nvPr/>
        </p:nvSpPr>
        <p:spPr>
          <a:xfrm>
            <a:off x="9597483" y="514954"/>
            <a:ext cx="267630" cy="440528"/>
          </a:xfrm>
          <a:prstGeom prst="rect">
            <a:avLst/>
          </a:prstGeom>
          <a:noFill/>
          <a:ln w="6350">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22" name="直線コネクタ 221">
            <a:extLst>
              <a:ext uri="{FF2B5EF4-FFF2-40B4-BE49-F238E27FC236}">
                <a16:creationId xmlns:a16="http://schemas.microsoft.com/office/drawing/2014/main" id="{F4A92AB1-4EB9-5D7A-C8BA-B7C04882FFC4}"/>
              </a:ext>
            </a:extLst>
          </p:cNvPr>
          <p:cNvCxnSpPr>
            <a:cxnSpLocks/>
            <a:endCxn id="219" idx="1"/>
          </p:cNvCxnSpPr>
          <p:nvPr/>
        </p:nvCxnSpPr>
        <p:spPr>
          <a:xfrm flipV="1">
            <a:off x="8919882" y="735218"/>
            <a:ext cx="677601" cy="505925"/>
          </a:xfrm>
          <a:prstGeom prst="line">
            <a:avLst/>
          </a:prstGeom>
          <a:ln w="3175">
            <a:solidFill>
              <a:srgbClr val="00B050"/>
            </a:solidFill>
          </a:ln>
        </p:spPr>
        <p:style>
          <a:lnRef idx="1">
            <a:schemeClr val="accent2"/>
          </a:lnRef>
          <a:fillRef idx="0">
            <a:schemeClr val="accent2"/>
          </a:fillRef>
          <a:effectRef idx="0">
            <a:schemeClr val="accent2"/>
          </a:effectRef>
          <a:fontRef idx="minor">
            <a:schemeClr val="tx1"/>
          </a:fontRef>
        </p:style>
      </p:cxnSp>
      <p:sp>
        <p:nvSpPr>
          <p:cNvPr id="226" name="正方形/長方形 225">
            <a:extLst>
              <a:ext uri="{FF2B5EF4-FFF2-40B4-BE49-F238E27FC236}">
                <a16:creationId xmlns:a16="http://schemas.microsoft.com/office/drawing/2014/main" id="{836C251A-AAC9-1CB6-66EF-8BE6137B20D2}"/>
              </a:ext>
            </a:extLst>
          </p:cNvPr>
          <p:cNvSpPr/>
          <p:nvPr/>
        </p:nvSpPr>
        <p:spPr>
          <a:xfrm>
            <a:off x="9890239" y="511725"/>
            <a:ext cx="267630" cy="440528"/>
          </a:xfrm>
          <a:prstGeom prst="rect">
            <a:avLst/>
          </a:prstGeom>
          <a:noFill/>
          <a:ln w="6350">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27" name="直線コネクタ 226">
            <a:extLst>
              <a:ext uri="{FF2B5EF4-FFF2-40B4-BE49-F238E27FC236}">
                <a16:creationId xmlns:a16="http://schemas.microsoft.com/office/drawing/2014/main" id="{4C9C871E-52A3-8A61-39C5-98F0A36B8075}"/>
              </a:ext>
            </a:extLst>
          </p:cNvPr>
          <p:cNvCxnSpPr>
            <a:cxnSpLocks/>
            <a:endCxn id="226" idx="3"/>
          </p:cNvCxnSpPr>
          <p:nvPr/>
        </p:nvCxnSpPr>
        <p:spPr>
          <a:xfrm flipH="1" flipV="1">
            <a:off x="10157869" y="731989"/>
            <a:ext cx="128746" cy="352179"/>
          </a:xfrm>
          <a:prstGeom prst="line">
            <a:avLst/>
          </a:prstGeom>
          <a:ln w="3175">
            <a:solidFill>
              <a:srgbClr val="0070C0"/>
            </a:solidFill>
          </a:ln>
        </p:spPr>
        <p:style>
          <a:lnRef idx="1">
            <a:schemeClr val="accent2"/>
          </a:lnRef>
          <a:fillRef idx="0">
            <a:schemeClr val="accent2"/>
          </a:fillRef>
          <a:effectRef idx="0">
            <a:schemeClr val="accent2"/>
          </a:effectRef>
          <a:fontRef idx="minor">
            <a:schemeClr val="tx1"/>
          </a:fontRef>
        </p:style>
      </p:cxnSp>
      <p:sp>
        <p:nvSpPr>
          <p:cNvPr id="230" name="正方形/長方形 229">
            <a:extLst>
              <a:ext uri="{FF2B5EF4-FFF2-40B4-BE49-F238E27FC236}">
                <a16:creationId xmlns:a16="http://schemas.microsoft.com/office/drawing/2014/main" id="{30E9610D-4B03-1919-AB97-79807EDD9752}"/>
              </a:ext>
            </a:extLst>
          </p:cNvPr>
          <p:cNvSpPr/>
          <p:nvPr/>
        </p:nvSpPr>
        <p:spPr>
          <a:xfrm>
            <a:off x="9498939" y="1857895"/>
            <a:ext cx="313913" cy="440528"/>
          </a:xfrm>
          <a:prstGeom prst="rect">
            <a:avLst/>
          </a:prstGeom>
          <a:noFill/>
          <a:ln w="63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1" name="直線コネクタ 230">
            <a:extLst>
              <a:ext uri="{FF2B5EF4-FFF2-40B4-BE49-F238E27FC236}">
                <a16:creationId xmlns:a16="http://schemas.microsoft.com/office/drawing/2014/main" id="{7216BAA0-E633-C1D6-2C0B-757A6E1BE1B7}"/>
              </a:ext>
            </a:extLst>
          </p:cNvPr>
          <p:cNvCxnSpPr>
            <a:cxnSpLocks/>
            <a:endCxn id="230" idx="1"/>
          </p:cNvCxnSpPr>
          <p:nvPr/>
        </p:nvCxnSpPr>
        <p:spPr>
          <a:xfrm flipV="1">
            <a:off x="7116357" y="2078159"/>
            <a:ext cx="2382582" cy="488005"/>
          </a:xfrm>
          <a:prstGeom prst="line">
            <a:avLst/>
          </a:prstGeom>
          <a:ln w="3175"/>
        </p:spPr>
        <p:style>
          <a:lnRef idx="1">
            <a:schemeClr val="accent2"/>
          </a:lnRef>
          <a:fillRef idx="0">
            <a:schemeClr val="accent2"/>
          </a:fillRef>
          <a:effectRef idx="0">
            <a:schemeClr val="accent2"/>
          </a:effectRef>
          <a:fontRef idx="minor">
            <a:schemeClr val="tx1"/>
          </a:fontRef>
        </p:style>
      </p:cxnSp>
      <p:sp>
        <p:nvSpPr>
          <p:cNvPr id="232" name="正方形/長方形 231">
            <a:extLst>
              <a:ext uri="{FF2B5EF4-FFF2-40B4-BE49-F238E27FC236}">
                <a16:creationId xmlns:a16="http://schemas.microsoft.com/office/drawing/2014/main" id="{259767D1-A22C-4972-56AB-54964A18D3BA}"/>
              </a:ext>
            </a:extLst>
          </p:cNvPr>
          <p:cNvSpPr/>
          <p:nvPr/>
        </p:nvSpPr>
        <p:spPr>
          <a:xfrm>
            <a:off x="9844639" y="1853724"/>
            <a:ext cx="267630" cy="440528"/>
          </a:xfrm>
          <a:prstGeom prst="rect">
            <a:avLst/>
          </a:prstGeom>
          <a:noFill/>
          <a:ln w="6350">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3" name="直線コネクタ 232">
            <a:extLst>
              <a:ext uri="{FF2B5EF4-FFF2-40B4-BE49-F238E27FC236}">
                <a16:creationId xmlns:a16="http://schemas.microsoft.com/office/drawing/2014/main" id="{F5C1AEE5-3A5B-7E0B-5065-E4CDD5A4A959}"/>
              </a:ext>
            </a:extLst>
          </p:cNvPr>
          <p:cNvCxnSpPr>
            <a:cxnSpLocks/>
            <a:endCxn id="232" idx="1"/>
          </p:cNvCxnSpPr>
          <p:nvPr/>
        </p:nvCxnSpPr>
        <p:spPr>
          <a:xfrm flipV="1">
            <a:off x="9013636" y="2073988"/>
            <a:ext cx="831003" cy="487338"/>
          </a:xfrm>
          <a:prstGeom prst="line">
            <a:avLst/>
          </a:prstGeom>
          <a:ln w="3175">
            <a:solidFill>
              <a:srgbClr val="00B050"/>
            </a:solidFill>
          </a:ln>
        </p:spPr>
        <p:style>
          <a:lnRef idx="1">
            <a:schemeClr val="accent2"/>
          </a:lnRef>
          <a:fillRef idx="0">
            <a:schemeClr val="accent2"/>
          </a:fillRef>
          <a:effectRef idx="0">
            <a:schemeClr val="accent2"/>
          </a:effectRef>
          <a:fontRef idx="minor">
            <a:schemeClr val="tx1"/>
          </a:fontRef>
        </p:style>
      </p:cxnSp>
      <p:sp>
        <p:nvSpPr>
          <p:cNvPr id="234" name="正方形/長方形 233">
            <a:extLst>
              <a:ext uri="{FF2B5EF4-FFF2-40B4-BE49-F238E27FC236}">
                <a16:creationId xmlns:a16="http://schemas.microsoft.com/office/drawing/2014/main" id="{FE88CAAD-DAB5-EA97-D03E-96FB0E7EE643}"/>
              </a:ext>
            </a:extLst>
          </p:cNvPr>
          <p:cNvSpPr/>
          <p:nvPr/>
        </p:nvSpPr>
        <p:spPr>
          <a:xfrm>
            <a:off x="10137395" y="1850495"/>
            <a:ext cx="267630" cy="440528"/>
          </a:xfrm>
          <a:prstGeom prst="rect">
            <a:avLst/>
          </a:prstGeom>
          <a:noFill/>
          <a:ln w="6350">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5" name="直線コネクタ 234">
            <a:extLst>
              <a:ext uri="{FF2B5EF4-FFF2-40B4-BE49-F238E27FC236}">
                <a16:creationId xmlns:a16="http://schemas.microsoft.com/office/drawing/2014/main" id="{06B78258-2305-8800-4403-26863F9E3FEC}"/>
              </a:ext>
            </a:extLst>
          </p:cNvPr>
          <p:cNvCxnSpPr>
            <a:cxnSpLocks/>
            <a:endCxn id="234" idx="3"/>
          </p:cNvCxnSpPr>
          <p:nvPr/>
        </p:nvCxnSpPr>
        <p:spPr>
          <a:xfrm flipH="1" flipV="1">
            <a:off x="10405025" y="2070759"/>
            <a:ext cx="128746" cy="352179"/>
          </a:xfrm>
          <a:prstGeom prst="line">
            <a:avLst/>
          </a:prstGeom>
          <a:ln w="3175">
            <a:solidFill>
              <a:srgbClr val="0070C0"/>
            </a:solidFill>
          </a:ln>
        </p:spPr>
        <p:style>
          <a:lnRef idx="1">
            <a:schemeClr val="accent2"/>
          </a:lnRef>
          <a:fillRef idx="0">
            <a:schemeClr val="accent2"/>
          </a:fillRef>
          <a:effectRef idx="0">
            <a:schemeClr val="accent2"/>
          </a:effectRef>
          <a:fontRef idx="minor">
            <a:schemeClr val="tx1"/>
          </a:fontRef>
        </p:style>
      </p:cxnSp>
      <p:sp>
        <p:nvSpPr>
          <p:cNvPr id="238" name="正方形/長方形 237">
            <a:extLst>
              <a:ext uri="{FF2B5EF4-FFF2-40B4-BE49-F238E27FC236}">
                <a16:creationId xmlns:a16="http://schemas.microsoft.com/office/drawing/2014/main" id="{7F081F0E-B834-D382-C8B2-48EE7EEBC48F}"/>
              </a:ext>
            </a:extLst>
          </p:cNvPr>
          <p:cNvSpPr/>
          <p:nvPr/>
        </p:nvSpPr>
        <p:spPr>
          <a:xfrm>
            <a:off x="7724771" y="3547799"/>
            <a:ext cx="413257" cy="440528"/>
          </a:xfrm>
          <a:prstGeom prst="rect">
            <a:avLst/>
          </a:prstGeom>
          <a:noFill/>
          <a:ln w="63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9" name="直線コネクタ 238">
            <a:extLst>
              <a:ext uri="{FF2B5EF4-FFF2-40B4-BE49-F238E27FC236}">
                <a16:creationId xmlns:a16="http://schemas.microsoft.com/office/drawing/2014/main" id="{37BC9FCF-29CD-A6F8-1623-CCCEAF5AE98B}"/>
              </a:ext>
            </a:extLst>
          </p:cNvPr>
          <p:cNvCxnSpPr>
            <a:cxnSpLocks/>
            <a:endCxn id="238" idx="1"/>
          </p:cNvCxnSpPr>
          <p:nvPr/>
        </p:nvCxnSpPr>
        <p:spPr>
          <a:xfrm flipV="1">
            <a:off x="7311514" y="3768063"/>
            <a:ext cx="413257" cy="440528"/>
          </a:xfrm>
          <a:prstGeom prst="line">
            <a:avLst/>
          </a:prstGeom>
          <a:ln w="3175"/>
        </p:spPr>
        <p:style>
          <a:lnRef idx="1">
            <a:schemeClr val="accent2"/>
          </a:lnRef>
          <a:fillRef idx="0">
            <a:schemeClr val="accent2"/>
          </a:fillRef>
          <a:effectRef idx="0">
            <a:schemeClr val="accent2"/>
          </a:effectRef>
          <a:fontRef idx="minor">
            <a:schemeClr val="tx1"/>
          </a:fontRef>
        </p:style>
      </p:cxnSp>
      <p:sp>
        <p:nvSpPr>
          <p:cNvPr id="240" name="正方形/長方形 239">
            <a:extLst>
              <a:ext uri="{FF2B5EF4-FFF2-40B4-BE49-F238E27FC236}">
                <a16:creationId xmlns:a16="http://schemas.microsoft.com/office/drawing/2014/main" id="{DBE087D7-6172-534D-B9F5-0A79AFC0FF15}"/>
              </a:ext>
            </a:extLst>
          </p:cNvPr>
          <p:cNvSpPr/>
          <p:nvPr/>
        </p:nvSpPr>
        <p:spPr>
          <a:xfrm>
            <a:off x="8838525" y="3550322"/>
            <a:ext cx="386157" cy="440528"/>
          </a:xfrm>
          <a:prstGeom prst="rect">
            <a:avLst/>
          </a:prstGeom>
          <a:noFill/>
          <a:ln w="6350">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41" name="直線コネクタ 240">
            <a:extLst>
              <a:ext uri="{FF2B5EF4-FFF2-40B4-BE49-F238E27FC236}">
                <a16:creationId xmlns:a16="http://schemas.microsoft.com/office/drawing/2014/main" id="{BE3B25D2-88A4-54E9-F451-FEA895BED08F}"/>
              </a:ext>
            </a:extLst>
          </p:cNvPr>
          <p:cNvCxnSpPr>
            <a:cxnSpLocks/>
            <a:endCxn id="240" idx="1"/>
          </p:cNvCxnSpPr>
          <p:nvPr/>
        </p:nvCxnSpPr>
        <p:spPr>
          <a:xfrm flipV="1">
            <a:off x="8747883" y="3770586"/>
            <a:ext cx="90642" cy="280846"/>
          </a:xfrm>
          <a:prstGeom prst="line">
            <a:avLst/>
          </a:prstGeom>
          <a:ln w="3175">
            <a:solidFill>
              <a:srgbClr val="00B050"/>
            </a:solidFill>
          </a:ln>
        </p:spPr>
        <p:style>
          <a:lnRef idx="1">
            <a:schemeClr val="accent2"/>
          </a:lnRef>
          <a:fillRef idx="0">
            <a:schemeClr val="accent2"/>
          </a:fillRef>
          <a:effectRef idx="0">
            <a:schemeClr val="accent2"/>
          </a:effectRef>
          <a:fontRef idx="minor">
            <a:schemeClr val="tx1"/>
          </a:fontRef>
        </p:style>
      </p:cxnSp>
      <p:sp>
        <p:nvSpPr>
          <p:cNvPr id="255" name="正方形/長方形 254">
            <a:extLst>
              <a:ext uri="{FF2B5EF4-FFF2-40B4-BE49-F238E27FC236}">
                <a16:creationId xmlns:a16="http://schemas.microsoft.com/office/drawing/2014/main" id="{90828FFF-883C-25FD-A0BC-2BDC62EB8802}"/>
              </a:ext>
            </a:extLst>
          </p:cNvPr>
          <p:cNvSpPr/>
          <p:nvPr/>
        </p:nvSpPr>
        <p:spPr>
          <a:xfrm>
            <a:off x="8163324" y="3547799"/>
            <a:ext cx="488118"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A8BF178E-CBDA-B9F5-6E6B-759F4459D9BA}"/>
              </a:ext>
            </a:extLst>
          </p:cNvPr>
          <p:cNvSpPr/>
          <p:nvPr/>
        </p:nvSpPr>
        <p:spPr>
          <a:xfrm>
            <a:off x="9263799" y="3558177"/>
            <a:ext cx="488118"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58" name="テキスト ボックス 257">
                <a:extLst>
                  <a:ext uri="{FF2B5EF4-FFF2-40B4-BE49-F238E27FC236}">
                    <a16:creationId xmlns:a16="http://schemas.microsoft.com/office/drawing/2014/main" id="{76091C88-9420-69EA-49E6-C1C38E83E83C}"/>
                  </a:ext>
                </a:extLst>
              </p:cNvPr>
              <p:cNvSpPr txBox="1"/>
              <p:nvPr/>
            </p:nvSpPr>
            <p:spPr>
              <a:xfrm>
                <a:off x="8907938" y="3310861"/>
                <a:ext cx="2382582" cy="2547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ja-JP" altLang="en-US" sz="1000" i="1">
                          <a:solidFill>
                            <a:srgbClr val="FF0000"/>
                          </a:solidFill>
                          <a:latin typeface="Cambria Math" panose="02040503050406030204" pitchFamily="18" charset="0"/>
                        </a:rPr>
                        <m:t>赤枠は前の計算結果を再利用できる</m:t>
                      </m:r>
                    </m:oMath>
                  </m:oMathPara>
                </a14:m>
                <a:endParaRPr kumimoji="1" lang="ja-JP" altLang="en-US" sz="1000">
                  <a:solidFill>
                    <a:srgbClr val="FF0000"/>
                  </a:solidFill>
                </a:endParaRPr>
              </a:p>
            </p:txBody>
          </p:sp>
        </mc:Choice>
        <mc:Fallback>
          <p:sp>
            <p:nvSpPr>
              <p:cNvPr id="258" name="テキスト ボックス 257">
                <a:extLst>
                  <a:ext uri="{FF2B5EF4-FFF2-40B4-BE49-F238E27FC236}">
                    <a16:creationId xmlns:a16="http://schemas.microsoft.com/office/drawing/2014/main" id="{76091C88-9420-69EA-49E6-C1C38E83E83C}"/>
                  </a:ext>
                </a:extLst>
              </p:cNvPr>
              <p:cNvSpPr txBox="1">
                <a:spLocks noRot="1" noChangeAspect="1" noMove="1" noResize="1" noEditPoints="1" noAdjustHandles="1" noChangeArrowheads="1" noChangeShapeType="1" noTextEdit="1"/>
              </p:cNvSpPr>
              <p:nvPr/>
            </p:nvSpPr>
            <p:spPr>
              <a:xfrm>
                <a:off x="8907938" y="3310861"/>
                <a:ext cx="2382582" cy="254720"/>
              </a:xfrm>
              <a:prstGeom prst="rect">
                <a:avLst/>
              </a:prstGeom>
              <a:blipFill>
                <a:blip r:embed="rId71"/>
                <a:stretch>
                  <a:fillRect/>
                </a:stretch>
              </a:blipFill>
            </p:spPr>
            <p:txBody>
              <a:bodyPr/>
              <a:lstStyle/>
              <a:p>
                <a:r>
                  <a:rPr lang="ja-JP" altLang="en-US">
                    <a:noFill/>
                  </a:rPr>
                  <a:t> </a:t>
                </a:r>
              </a:p>
            </p:txBody>
          </p:sp>
        </mc:Fallback>
      </mc:AlternateContent>
      <p:sp>
        <p:nvSpPr>
          <p:cNvPr id="259" name="正方形/長方形 258">
            <a:extLst>
              <a:ext uri="{FF2B5EF4-FFF2-40B4-BE49-F238E27FC236}">
                <a16:creationId xmlns:a16="http://schemas.microsoft.com/office/drawing/2014/main" id="{B4F4DC01-6957-D046-EB6B-B708B781FC72}"/>
              </a:ext>
            </a:extLst>
          </p:cNvPr>
          <p:cNvSpPr/>
          <p:nvPr/>
        </p:nvSpPr>
        <p:spPr>
          <a:xfrm>
            <a:off x="9981280" y="4882227"/>
            <a:ext cx="423745"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60" name="正方形/長方形 259">
            <a:extLst>
              <a:ext uri="{FF2B5EF4-FFF2-40B4-BE49-F238E27FC236}">
                <a16:creationId xmlns:a16="http://schemas.microsoft.com/office/drawing/2014/main" id="{5E4D151A-D856-259B-C66E-14AF2A39DFB1}"/>
              </a:ext>
            </a:extLst>
          </p:cNvPr>
          <p:cNvSpPr/>
          <p:nvPr/>
        </p:nvSpPr>
        <p:spPr>
          <a:xfrm>
            <a:off x="10059709" y="5509959"/>
            <a:ext cx="423745"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64" name="テキスト ボックス 263">
                <a:extLst>
                  <a:ext uri="{FF2B5EF4-FFF2-40B4-BE49-F238E27FC236}">
                    <a16:creationId xmlns:a16="http://schemas.microsoft.com/office/drawing/2014/main" id="{E27E470D-F8BD-F8D9-BF66-D70CE7FBEB20}"/>
                  </a:ext>
                </a:extLst>
              </p:cNvPr>
              <p:cNvSpPr txBox="1"/>
              <p:nvPr/>
            </p:nvSpPr>
            <p:spPr>
              <a:xfrm>
                <a:off x="4460379" y="6020447"/>
                <a:ext cx="7094785" cy="654025"/>
              </a:xfrm>
              <a:prstGeom prst="rect">
                <a:avLst/>
              </a:prstGeom>
              <a:noFill/>
              <a:ln>
                <a:solidFill>
                  <a:schemeClr val="tx1"/>
                </a:solidFill>
              </a:ln>
            </p:spPr>
            <p:txBody>
              <a:bodyPr wrap="square" rtlCol="0">
                <a:spAutoFit/>
              </a:bodyPr>
              <a:lstStyle/>
              <a:p>
                <a:r>
                  <a:rPr kumimoji="1" lang="ja-JP" altLang="en-US" sz="1200"/>
                  <a:t>計算結果を再利用できる理由は、連鎖律が「傾きの影響の連鎖」として導関数を組み立てるため、</a:t>
                </a:r>
                <a:r>
                  <a:rPr kumimoji="1" lang="en-US" altLang="ja-JP" sz="1200"/>
                  <a:t>NN</a:t>
                </a:r>
                <a:r>
                  <a:rPr lang="ja-JP" altLang="en-US" sz="1200"/>
                  <a:t>の出力層側</a:t>
                </a:r>
                <a:r>
                  <a:rPr kumimoji="1" lang="ja-JP" altLang="en-US" sz="1200"/>
                  <a:t>（例えば</a:t>
                </a:r>
                <a:r>
                  <a:rPr kumimoji="1" lang="en-US" altLang="ja-JP" sz="1200" b="0"/>
                  <a:t> </a:t>
                </a:r>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oMath>
                </a14:m>
                <a:r>
                  <a:rPr kumimoji="1" lang="ja-JP" altLang="en-US" sz="1200"/>
                  <a:t>や</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oMath>
                </a14:m>
                <a:r>
                  <a:rPr kumimoji="1" lang="ja-JP" altLang="en-US" sz="1200"/>
                  <a:t>）の導関数がすでに組み立てられていれば、</a:t>
                </a:r>
                <a:r>
                  <a:rPr lang="en-US" altLang="ja-JP" sz="1200"/>
                  <a:t> </a:t>
                </a:r>
                <a:r>
                  <a:rPr lang="ja-JP" altLang="en-US" sz="1200"/>
                  <a:t>入力層側（例えば</a:t>
                </a:r>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0.0</m:t>
                        </m:r>
                      </m:sub>
                      <m:sup>
                        <m:r>
                          <a:rPr lang="en-US" altLang="ja-JP" sz="1200" i="1">
                            <a:latin typeface="Cambria Math" panose="02040503050406030204" pitchFamily="18" charset="0"/>
                          </a:rPr>
                          <m:t>𝐿</m:t>
                        </m:r>
                      </m:sup>
                    </m:sSubSup>
                  </m:oMath>
                </a14:m>
                <a:r>
                  <a:rPr lang="ja-JP" altLang="en-US" sz="1200"/>
                  <a:t>）から</a:t>
                </a:r>
                <a:r>
                  <a:rPr kumimoji="1" lang="ja-JP" altLang="en-US" sz="1200"/>
                  <a:t>傾きの連鎖で導関数を組み立てていった先で繋げることができるからである。</a:t>
                </a:r>
              </a:p>
            </p:txBody>
          </p:sp>
        </mc:Choice>
        <mc:Fallback>
          <p:sp>
            <p:nvSpPr>
              <p:cNvPr id="264" name="テキスト ボックス 263">
                <a:extLst>
                  <a:ext uri="{FF2B5EF4-FFF2-40B4-BE49-F238E27FC236}">
                    <a16:creationId xmlns:a16="http://schemas.microsoft.com/office/drawing/2014/main" id="{E27E470D-F8BD-F8D9-BF66-D70CE7FBEB20}"/>
                  </a:ext>
                </a:extLst>
              </p:cNvPr>
              <p:cNvSpPr txBox="1">
                <a:spLocks noRot="1" noChangeAspect="1" noMove="1" noResize="1" noEditPoints="1" noAdjustHandles="1" noChangeArrowheads="1" noChangeShapeType="1" noTextEdit="1"/>
              </p:cNvSpPr>
              <p:nvPr/>
            </p:nvSpPr>
            <p:spPr>
              <a:xfrm>
                <a:off x="4460379" y="6020447"/>
                <a:ext cx="7094785" cy="654025"/>
              </a:xfrm>
              <a:prstGeom prst="rect">
                <a:avLst/>
              </a:prstGeom>
              <a:blipFill>
                <a:blip r:embed="rId72"/>
                <a:stretch>
                  <a:fillRect b="-3704"/>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12514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ED2AF4A-CA79-46A9-A1AB-BAE5E0242890}"/>
              </a:ext>
            </a:extLst>
          </p:cNvPr>
          <p:cNvPicPr>
            <a:picLocks noChangeAspect="1"/>
          </p:cNvPicPr>
          <p:nvPr/>
        </p:nvPicPr>
        <p:blipFill>
          <a:blip r:embed="rId2"/>
          <a:stretch>
            <a:fillRect/>
          </a:stretch>
        </p:blipFill>
        <p:spPr>
          <a:xfrm>
            <a:off x="330200" y="1985091"/>
            <a:ext cx="6028039" cy="3348910"/>
          </a:xfrm>
          <a:prstGeom prst="rect">
            <a:avLst/>
          </a:prstGeom>
        </p:spPr>
      </p:pic>
      <p:pic>
        <p:nvPicPr>
          <p:cNvPr id="8" name="図 7">
            <a:extLst>
              <a:ext uri="{FF2B5EF4-FFF2-40B4-BE49-F238E27FC236}">
                <a16:creationId xmlns:a16="http://schemas.microsoft.com/office/drawing/2014/main" id="{D2DD4CDE-E57C-C8A7-688D-7179A9F554E5}"/>
              </a:ext>
            </a:extLst>
          </p:cNvPr>
          <p:cNvPicPr>
            <a:picLocks noChangeAspect="1"/>
          </p:cNvPicPr>
          <p:nvPr/>
        </p:nvPicPr>
        <p:blipFill>
          <a:blip r:embed="rId3"/>
          <a:stretch>
            <a:fillRect/>
          </a:stretch>
        </p:blipFill>
        <p:spPr>
          <a:xfrm>
            <a:off x="6700662" y="1985091"/>
            <a:ext cx="5161138" cy="3348910"/>
          </a:xfrm>
          <a:prstGeom prst="rect">
            <a:avLst/>
          </a:prstGeom>
        </p:spPr>
      </p:pic>
    </p:spTree>
    <p:extLst>
      <p:ext uri="{BB962C8B-B14F-4D97-AF65-F5344CB8AC3E}">
        <p14:creationId xmlns:p14="http://schemas.microsoft.com/office/powerpoint/2010/main" val="162208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2EB3864-2749-3139-4EA4-859AEA6B30DA}"/>
              </a:ext>
            </a:extLst>
          </p:cNvPr>
          <p:cNvPicPr>
            <a:picLocks noChangeAspect="1"/>
          </p:cNvPicPr>
          <p:nvPr/>
        </p:nvPicPr>
        <p:blipFill>
          <a:blip r:embed="rId2"/>
          <a:stretch>
            <a:fillRect/>
          </a:stretch>
        </p:blipFill>
        <p:spPr>
          <a:xfrm>
            <a:off x="1752600" y="1520335"/>
            <a:ext cx="7772400" cy="3817330"/>
          </a:xfrm>
          <a:prstGeom prst="rect">
            <a:avLst/>
          </a:prstGeom>
        </p:spPr>
      </p:pic>
      <p:sp>
        <p:nvSpPr>
          <p:cNvPr id="3" name="テキスト ボックス 2">
            <a:extLst>
              <a:ext uri="{FF2B5EF4-FFF2-40B4-BE49-F238E27FC236}">
                <a16:creationId xmlns:a16="http://schemas.microsoft.com/office/drawing/2014/main" id="{5A664AB6-1C92-100E-AD0D-20F5B25D1B27}"/>
              </a:ext>
            </a:extLst>
          </p:cNvPr>
          <p:cNvSpPr txBox="1"/>
          <p:nvPr/>
        </p:nvSpPr>
        <p:spPr>
          <a:xfrm>
            <a:off x="4762500" y="584200"/>
            <a:ext cx="1993900" cy="369332"/>
          </a:xfrm>
          <a:prstGeom prst="rect">
            <a:avLst/>
          </a:prstGeom>
          <a:noFill/>
          <a:ln>
            <a:solidFill>
              <a:schemeClr val="tx1"/>
            </a:solidFill>
          </a:ln>
        </p:spPr>
        <p:txBody>
          <a:bodyPr wrap="square" rtlCol="0">
            <a:spAutoFit/>
          </a:bodyPr>
          <a:lstStyle/>
          <a:p>
            <a:pPr algn="ctr"/>
            <a:r>
              <a:rPr kumimoji="1" lang="ja-JP" altLang="en-US"/>
              <a:t>バッチサイズ</a:t>
            </a:r>
          </a:p>
        </p:txBody>
      </p:sp>
      <p:sp>
        <p:nvSpPr>
          <p:cNvPr id="4" name="テキスト ボックス 3">
            <a:extLst>
              <a:ext uri="{FF2B5EF4-FFF2-40B4-BE49-F238E27FC236}">
                <a16:creationId xmlns:a16="http://schemas.microsoft.com/office/drawing/2014/main" id="{37CD73AF-3622-AB80-A765-74AD1357B74E}"/>
              </a:ext>
            </a:extLst>
          </p:cNvPr>
          <p:cNvSpPr txBox="1"/>
          <p:nvPr/>
        </p:nvSpPr>
        <p:spPr>
          <a:xfrm>
            <a:off x="2616200" y="1092200"/>
            <a:ext cx="1917700" cy="369332"/>
          </a:xfrm>
          <a:prstGeom prst="rect">
            <a:avLst/>
          </a:prstGeom>
          <a:noFill/>
        </p:spPr>
        <p:txBody>
          <a:bodyPr wrap="square" rtlCol="0">
            <a:spAutoFit/>
          </a:bodyPr>
          <a:lstStyle/>
          <a:p>
            <a:pPr algn="ctr"/>
            <a:r>
              <a:rPr kumimoji="1" lang="ja-JP" altLang="en-US"/>
              <a:t>大きい</a:t>
            </a:r>
          </a:p>
        </p:txBody>
      </p:sp>
      <p:sp>
        <p:nvSpPr>
          <p:cNvPr id="5" name="テキスト ボックス 4">
            <a:extLst>
              <a:ext uri="{FF2B5EF4-FFF2-40B4-BE49-F238E27FC236}">
                <a16:creationId xmlns:a16="http://schemas.microsoft.com/office/drawing/2014/main" id="{9C5E12BA-BE1E-FFF5-7119-ADE35871A4D9}"/>
              </a:ext>
            </a:extLst>
          </p:cNvPr>
          <p:cNvSpPr txBox="1"/>
          <p:nvPr/>
        </p:nvSpPr>
        <p:spPr>
          <a:xfrm>
            <a:off x="6540500" y="1092200"/>
            <a:ext cx="1917700" cy="369332"/>
          </a:xfrm>
          <a:prstGeom prst="rect">
            <a:avLst/>
          </a:prstGeom>
          <a:noFill/>
        </p:spPr>
        <p:txBody>
          <a:bodyPr wrap="square" rtlCol="0">
            <a:spAutoFit/>
          </a:bodyPr>
          <a:lstStyle/>
          <a:p>
            <a:pPr algn="ctr"/>
            <a:r>
              <a:rPr lang="ja-JP" altLang="en-US"/>
              <a:t>小さい</a:t>
            </a:r>
            <a:endParaRPr kumimoji="1" lang="ja-JP" altLang="en-US"/>
          </a:p>
        </p:txBody>
      </p:sp>
    </p:spTree>
    <p:extLst>
      <p:ext uri="{BB962C8B-B14F-4D97-AF65-F5344CB8AC3E}">
        <p14:creationId xmlns:p14="http://schemas.microsoft.com/office/powerpoint/2010/main" val="67734624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2079</TotalTime>
  <Words>1052</Words>
  <Application>Microsoft Macintosh PowerPoint</Application>
  <PresentationFormat>ワイド画面</PresentationFormat>
  <Paragraphs>188</Paragraphs>
  <Slides>9</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vt:i4>
      </vt:variant>
    </vt:vector>
  </HeadingPairs>
  <TitlesOfParts>
    <vt:vector size="14" baseType="lpstr">
      <vt:lpstr>游ゴシック</vt:lpstr>
      <vt:lpstr>游ゴシック Light</vt:lpstr>
      <vt:lpstr>Arial</vt:lpstr>
      <vt:lpstr>Cambria Math</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幸人 中川</dc:creator>
  <cp:lastModifiedBy>幸人 中川</cp:lastModifiedBy>
  <cp:revision>11</cp:revision>
  <dcterms:created xsi:type="dcterms:W3CDTF">2024-04-21T04:06:04Z</dcterms:created>
  <dcterms:modified xsi:type="dcterms:W3CDTF">2024-05-03T17:10:13Z</dcterms:modified>
</cp:coreProperties>
</file>